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Lst>
  <p:sldSz cy="13004800" cx="9753600"/>
  <p:notesSz cx="6858000" cy="9144000"/>
  <p:embeddedFontLst>
    <p:embeddedFont>
      <p:font typeface="Helvetica Neue"/>
      <p:regular r:id="rId7"/>
      <p:bold r:id="rId8"/>
      <p:italic r:id="rId9"/>
      <p:boldItalic r:id="rId10"/>
    </p:embeddedFont>
    <p:embeddedFont>
      <p:font typeface="Helvetica Neue Light"/>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iEPXfo5CI7X2jCJ3oKd3Nw4SNS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HelveticaNeueLight-regular.fntdata"/><Relationship Id="rId10" Type="http://schemas.openxmlformats.org/officeDocument/2006/relationships/font" Target="fonts/HelveticaNeue-boldItalic.fntdata"/><Relationship Id="rId13" Type="http://schemas.openxmlformats.org/officeDocument/2006/relationships/font" Target="fonts/HelveticaNeueLight-italic.fntdata"/><Relationship Id="rId12" Type="http://schemas.openxmlformats.org/officeDocument/2006/relationships/font" Target="fonts/HelveticaNeueLight-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HelveticaNeue-italic.fntdata"/><Relationship Id="rId15" Type="http://customschemas.google.com/relationships/presentationmetadata" Target="metadata"/><Relationship Id="rId14" Type="http://schemas.openxmlformats.org/officeDocument/2006/relationships/font" Target="fonts/HelveticaNeueLight-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HelveticaNeue-regular.fntdata"/><Relationship Id="rId8" Type="http://schemas.openxmlformats.org/officeDocument/2006/relationships/font" Target="fonts/HelveticaNeue-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1pPr>
            <a:lvl2pPr indent="-228600" lvl="1" marL="9144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2pPr>
            <a:lvl3pPr indent="-228600" lvl="2" marL="13716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3pPr>
            <a:lvl4pPr indent="-228600" lvl="3" marL="18288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4pPr>
            <a:lvl5pPr indent="-228600" lvl="4" marL="22860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5pPr>
            <a:lvl6pPr indent="-228600" lvl="5" marL="27432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6pPr>
            <a:lvl7pPr indent="-228600" lvl="6" marL="32004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7pPr>
            <a:lvl8pPr indent="-228600" lvl="7" marL="36576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8pPr>
            <a:lvl9pPr indent="-228600" lvl="8" marL="41148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74" name="Google Shape;7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17" name="Google Shape;11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4"/>
          <p:cNvSpPr txBox="1"/>
          <p:nvPr>
            <p:ph idx="1" type="body"/>
          </p:nvPr>
        </p:nvSpPr>
        <p:spPr>
          <a:xfrm>
            <a:off x="3022126" y="7346464"/>
            <a:ext cx="3707607" cy="107491"/>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1280"/>
              <a:buFont typeface="Helvetica Neue"/>
              <a:buNone/>
              <a:defRPr sz="128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1" name="Google Shape;11;p4"/>
          <p:cNvSpPr txBox="1"/>
          <p:nvPr>
            <p:ph type="title"/>
          </p:nvPr>
        </p:nvSpPr>
        <p:spPr>
          <a:xfrm>
            <a:off x="3022996" y="5779642"/>
            <a:ext cx="3707607" cy="784384"/>
          </a:xfrm>
          <a:prstGeom prst="rect">
            <a:avLst/>
          </a:prstGeom>
          <a:noFill/>
          <a:ln>
            <a:noFill/>
          </a:ln>
        </p:spPr>
        <p:txBody>
          <a:bodyPr anchorCtr="0" anchor="b" bIns="8550" lIns="8550" spcFirstLastPara="1" rIns="8550" wrap="square" tIns="855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2" name="Google Shape;12;p4"/>
          <p:cNvSpPr txBox="1"/>
          <p:nvPr>
            <p:ph idx="2" type="body"/>
          </p:nvPr>
        </p:nvSpPr>
        <p:spPr>
          <a:xfrm>
            <a:off x="3022126" y="6564025"/>
            <a:ext cx="3707607" cy="321470"/>
          </a:xfrm>
          <a:prstGeom prst="rect">
            <a:avLst/>
          </a:prstGeom>
          <a:noFill/>
          <a:ln>
            <a:noFill/>
          </a:ln>
        </p:spPr>
        <p:txBody>
          <a:bodyPr anchorCtr="0" anchor="t" bIns="8550" lIns="8550" spcFirstLastPara="1" rIns="8550" wrap="square" tIns="8550">
            <a:norm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3" name="Google Shape;13;p4"/>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p:cSld name="Statement">
    <p:spTree>
      <p:nvGrpSpPr>
        <p:cNvPr id="51" name="Shape 51"/>
        <p:cNvGrpSpPr/>
        <p:nvPr/>
      </p:nvGrpSpPr>
      <p:grpSpPr>
        <a:xfrm>
          <a:off x="0" y="0"/>
          <a:ext cx="0" cy="0"/>
          <a:chOff x="0" y="0"/>
          <a:chExt cx="0" cy="0"/>
        </a:xfrm>
      </p:grpSpPr>
      <p:sp>
        <p:nvSpPr>
          <p:cNvPr id="52" name="Google Shape;52;p13"/>
          <p:cNvSpPr txBox="1"/>
          <p:nvPr>
            <p:ph idx="1" type="body"/>
          </p:nvPr>
        </p:nvSpPr>
        <p:spPr>
          <a:xfrm>
            <a:off x="3022996" y="6175504"/>
            <a:ext cx="3707608" cy="653792"/>
          </a:xfrm>
          <a:prstGeom prst="rect">
            <a:avLst/>
          </a:prstGeom>
          <a:noFill/>
          <a:ln>
            <a:noFill/>
          </a:ln>
        </p:spPr>
        <p:txBody>
          <a:bodyPr anchorCtr="0" anchor="ctr" bIns="8550" lIns="8550" spcFirstLastPara="1" rIns="8550" wrap="square" tIns="8550">
            <a:normAutofit/>
          </a:bodyPr>
          <a:lstStyle>
            <a:lvl1pPr indent="-228600" lvl="0" marL="457200" algn="ctr">
              <a:lnSpc>
                <a:spcPct val="80000"/>
              </a:lnSpc>
              <a:spcBef>
                <a:spcPts val="0"/>
              </a:spcBef>
              <a:spcAft>
                <a:spcPts val="0"/>
              </a:spcAft>
              <a:buClr>
                <a:srgbClr val="000000"/>
              </a:buClr>
              <a:buSzPts val="10800"/>
              <a:buFont typeface="Helvetica Neue"/>
              <a:buNone/>
              <a:defRPr b="0" sz="10800">
                <a:latin typeface="Helvetica Neue"/>
                <a:ea typeface="Helvetica Neue"/>
                <a:cs typeface="Helvetica Neue"/>
                <a:sym typeface="Helvetica Neue"/>
              </a:defRPr>
            </a:lvl1pPr>
            <a:lvl2pPr indent="-228600" lvl="1" marL="914400" algn="ctr">
              <a:lnSpc>
                <a:spcPct val="80000"/>
              </a:lnSpc>
              <a:spcBef>
                <a:spcPts val="0"/>
              </a:spcBef>
              <a:spcAft>
                <a:spcPts val="0"/>
              </a:spcAft>
              <a:buClr>
                <a:srgbClr val="000000"/>
              </a:buClr>
              <a:buSzPts val="10800"/>
              <a:buFont typeface="Helvetica Neue"/>
              <a:buNone/>
              <a:defRPr b="0" sz="10800">
                <a:latin typeface="Helvetica Neue"/>
                <a:ea typeface="Helvetica Neue"/>
                <a:cs typeface="Helvetica Neue"/>
                <a:sym typeface="Helvetica Neue"/>
              </a:defRPr>
            </a:lvl2pPr>
            <a:lvl3pPr indent="-228600" lvl="2" marL="1371600" algn="ctr">
              <a:lnSpc>
                <a:spcPct val="80000"/>
              </a:lnSpc>
              <a:spcBef>
                <a:spcPts val="0"/>
              </a:spcBef>
              <a:spcAft>
                <a:spcPts val="0"/>
              </a:spcAft>
              <a:buClr>
                <a:srgbClr val="000000"/>
              </a:buClr>
              <a:buSzPts val="10800"/>
              <a:buFont typeface="Helvetica Neue"/>
              <a:buNone/>
              <a:defRPr b="0" sz="10800">
                <a:latin typeface="Helvetica Neue"/>
                <a:ea typeface="Helvetica Neue"/>
                <a:cs typeface="Helvetica Neue"/>
                <a:sym typeface="Helvetica Neue"/>
              </a:defRPr>
            </a:lvl3pPr>
            <a:lvl4pPr indent="-228600" lvl="3" marL="1828800" algn="ctr">
              <a:lnSpc>
                <a:spcPct val="80000"/>
              </a:lnSpc>
              <a:spcBef>
                <a:spcPts val="0"/>
              </a:spcBef>
              <a:spcAft>
                <a:spcPts val="0"/>
              </a:spcAft>
              <a:buClr>
                <a:srgbClr val="000000"/>
              </a:buClr>
              <a:buSzPts val="10800"/>
              <a:buFont typeface="Helvetica Neue"/>
              <a:buNone/>
              <a:defRPr b="0" sz="10800">
                <a:latin typeface="Helvetica Neue"/>
                <a:ea typeface="Helvetica Neue"/>
                <a:cs typeface="Helvetica Neue"/>
                <a:sym typeface="Helvetica Neue"/>
              </a:defRPr>
            </a:lvl4pPr>
            <a:lvl5pPr indent="-228600" lvl="4" marL="2286000" algn="ctr">
              <a:lnSpc>
                <a:spcPct val="80000"/>
              </a:lnSpc>
              <a:spcBef>
                <a:spcPts val="0"/>
              </a:spcBef>
              <a:spcAft>
                <a:spcPts val="0"/>
              </a:spcAft>
              <a:buClr>
                <a:srgbClr val="000000"/>
              </a:buClr>
              <a:buSzPts val="10800"/>
              <a:buFont typeface="Helvetica Neue"/>
              <a:buNone/>
              <a:defRPr b="0" sz="10800">
                <a:latin typeface="Helvetica Neue"/>
                <a:ea typeface="Helvetica Neue"/>
                <a:cs typeface="Helvetica Neue"/>
                <a:sym typeface="Helvetica Neu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3" name="Google Shape;53;p13"/>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Fact">
  <p:cSld name="Big Fact">
    <p:spTree>
      <p:nvGrpSpPr>
        <p:cNvPr id="54" name="Shape 54"/>
        <p:cNvGrpSpPr/>
        <p:nvPr/>
      </p:nvGrpSpPr>
      <p:grpSpPr>
        <a:xfrm>
          <a:off x="0" y="0"/>
          <a:ext cx="0" cy="0"/>
          <a:chOff x="0" y="0"/>
          <a:chExt cx="0" cy="0"/>
        </a:xfrm>
      </p:grpSpPr>
      <p:sp>
        <p:nvSpPr>
          <p:cNvPr id="55" name="Google Shape;55;p14"/>
          <p:cNvSpPr txBox="1"/>
          <p:nvPr>
            <p:ph idx="1" type="body"/>
          </p:nvPr>
        </p:nvSpPr>
        <p:spPr>
          <a:xfrm>
            <a:off x="3022996" y="5526675"/>
            <a:ext cx="3707608" cy="1222018"/>
          </a:xfrm>
          <a:prstGeom prst="rect">
            <a:avLst/>
          </a:prstGeom>
          <a:noFill/>
          <a:ln>
            <a:noFill/>
          </a:ln>
        </p:spPr>
        <p:txBody>
          <a:bodyPr anchorCtr="0" anchor="b" bIns="8550" lIns="8550" spcFirstLastPara="1" rIns="8550" wrap="square" tIns="8550">
            <a:normAutofit/>
          </a:bodyPr>
          <a:lstStyle>
            <a:lvl1pPr indent="-228600" lvl="0" marL="457200" algn="ctr">
              <a:lnSpc>
                <a:spcPct val="80000"/>
              </a:lnSpc>
              <a:spcBef>
                <a:spcPts val="0"/>
              </a:spcBef>
              <a:spcAft>
                <a:spcPts val="0"/>
              </a:spcAft>
              <a:buClr>
                <a:srgbClr val="000000"/>
              </a:buClr>
              <a:buSzPts val="23400"/>
              <a:buFont typeface="Helvetica Neue"/>
              <a:buNone/>
              <a:defRPr sz="23400"/>
            </a:lvl1pPr>
            <a:lvl2pPr indent="-228600" lvl="1" marL="914400" algn="ctr">
              <a:lnSpc>
                <a:spcPct val="80000"/>
              </a:lnSpc>
              <a:spcBef>
                <a:spcPts val="0"/>
              </a:spcBef>
              <a:spcAft>
                <a:spcPts val="0"/>
              </a:spcAft>
              <a:buClr>
                <a:srgbClr val="000000"/>
              </a:buClr>
              <a:buSzPts val="23400"/>
              <a:buFont typeface="Helvetica Neue"/>
              <a:buNone/>
              <a:defRPr sz="23400"/>
            </a:lvl2pPr>
            <a:lvl3pPr indent="-228600" lvl="2" marL="1371600" algn="ctr">
              <a:lnSpc>
                <a:spcPct val="80000"/>
              </a:lnSpc>
              <a:spcBef>
                <a:spcPts val="0"/>
              </a:spcBef>
              <a:spcAft>
                <a:spcPts val="0"/>
              </a:spcAft>
              <a:buClr>
                <a:srgbClr val="000000"/>
              </a:buClr>
              <a:buSzPts val="23400"/>
              <a:buFont typeface="Helvetica Neue"/>
              <a:buNone/>
              <a:defRPr sz="23400"/>
            </a:lvl3pPr>
            <a:lvl4pPr indent="-228600" lvl="3" marL="1828800" algn="ctr">
              <a:lnSpc>
                <a:spcPct val="80000"/>
              </a:lnSpc>
              <a:spcBef>
                <a:spcPts val="0"/>
              </a:spcBef>
              <a:spcAft>
                <a:spcPts val="0"/>
              </a:spcAft>
              <a:buClr>
                <a:srgbClr val="000000"/>
              </a:buClr>
              <a:buSzPts val="23400"/>
              <a:buFont typeface="Helvetica Neue"/>
              <a:buNone/>
              <a:defRPr sz="23400"/>
            </a:lvl4pPr>
            <a:lvl5pPr indent="-228600" lvl="4" marL="2286000" algn="ctr">
              <a:lnSpc>
                <a:spcPct val="80000"/>
              </a:lnSpc>
              <a:spcBef>
                <a:spcPts val="0"/>
              </a:spcBef>
              <a:spcAft>
                <a:spcPts val="0"/>
              </a:spcAft>
              <a:buClr>
                <a:srgbClr val="000000"/>
              </a:buClr>
              <a:buSzPts val="23400"/>
              <a:buFont typeface="Helvetica Neue"/>
              <a:buNone/>
              <a:defRPr sz="23400"/>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6" name="Google Shape;56;p14"/>
          <p:cNvSpPr txBox="1"/>
          <p:nvPr>
            <p:ph idx="2" type="body"/>
          </p:nvPr>
        </p:nvSpPr>
        <p:spPr>
          <a:xfrm>
            <a:off x="3022996" y="6739355"/>
            <a:ext cx="3707608" cy="157745"/>
          </a:xfrm>
          <a:prstGeom prst="rect">
            <a:avLst/>
          </a:prstGeom>
          <a:noFill/>
          <a:ln>
            <a:noFill/>
          </a:ln>
        </p:spPr>
        <p:txBody>
          <a:bodyPr anchorCtr="0" anchor="t" bIns="7700" lIns="7700" spcFirstLastPara="1" rIns="7700" wrap="square" tIns="7700">
            <a:normAutofit/>
          </a:bodyPr>
          <a:lstStyle>
            <a:lvl1pPr indent="-228600" lvl="0" marL="457200" algn="ctr">
              <a:lnSpc>
                <a:spcPct val="100000"/>
              </a:lnSpc>
              <a:spcBef>
                <a:spcPts val="0"/>
              </a:spcBef>
              <a:spcAft>
                <a:spcPts val="0"/>
              </a:spcAft>
              <a:buClr>
                <a:srgbClr val="000000"/>
              </a:buClr>
              <a:buSzPts val="2000"/>
              <a:buFont typeface="Helvetica Neue"/>
              <a:buNone/>
              <a:defRPr sz="200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7" name="Google Shape;57;p14"/>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58" name="Shape 58"/>
        <p:cNvGrpSpPr/>
        <p:nvPr/>
      </p:nvGrpSpPr>
      <p:grpSpPr>
        <a:xfrm>
          <a:off x="0" y="0"/>
          <a:ext cx="0" cy="0"/>
          <a:chOff x="0" y="0"/>
          <a:chExt cx="0" cy="0"/>
        </a:xfrm>
      </p:grpSpPr>
      <p:sp>
        <p:nvSpPr>
          <p:cNvPr id="59" name="Google Shape;59;p15"/>
          <p:cNvSpPr txBox="1"/>
          <p:nvPr>
            <p:ph idx="1" type="body"/>
          </p:nvPr>
        </p:nvSpPr>
        <p:spPr>
          <a:xfrm>
            <a:off x="3229466" y="7146595"/>
            <a:ext cx="3408760" cy="107491"/>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1280"/>
              <a:buFont typeface="Helvetica Neue"/>
              <a:buNone/>
              <a:defRPr sz="128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0" name="Google Shape;60;p15"/>
          <p:cNvSpPr txBox="1"/>
          <p:nvPr>
            <p:ph idx="2" type="body"/>
          </p:nvPr>
        </p:nvSpPr>
        <p:spPr>
          <a:xfrm>
            <a:off x="3115374" y="6178713"/>
            <a:ext cx="3522852" cy="647373"/>
          </a:xfrm>
          <a:prstGeom prst="rect">
            <a:avLst/>
          </a:prstGeom>
          <a:noFill/>
          <a:ln>
            <a:noFill/>
          </a:ln>
        </p:spPr>
        <p:txBody>
          <a:bodyPr anchorCtr="0" anchor="t" bIns="8550" lIns="8550" spcFirstLastPara="1" rIns="8550" wrap="square" tIns="8550">
            <a:normAutofit/>
          </a:bodyPr>
          <a:lstStyle>
            <a:lvl1pPr indent="-228600" lvl="0" marL="457200" algn="l">
              <a:lnSpc>
                <a:spcPct val="90000"/>
              </a:lnSpc>
              <a:spcBef>
                <a:spcPts val="0"/>
              </a:spcBef>
              <a:spcAft>
                <a:spcPts val="0"/>
              </a:spcAft>
              <a:buClr>
                <a:srgbClr val="000000"/>
              </a:buClr>
              <a:buSzPts val="8000"/>
              <a:buFont typeface="Helvetica Neue"/>
              <a:buNone/>
              <a:defRPr b="0" sz="8000">
                <a:latin typeface="Helvetica Neue"/>
                <a:ea typeface="Helvetica Neue"/>
                <a:cs typeface="Helvetica Neue"/>
                <a:sym typeface="Helvetica Neue"/>
              </a:defRPr>
            </a:lvl1pPr>
            <a:lvl2pPr indent="-228600" lvl="1" marL="914400" algn="l">
              <a:lnSpc>
                <a:spcPct val="90000"/>
              </a:lnSpc>
              <a:spcBef>
                <a:spcPts val="0"/>
              </a:spcBef>
              <a:spcAft>
                <a:spcPts val="0"/>
              </a:spcAft>
              <a:buClr>
                <a:srgbClr val="000000"/>
              </a:buClr>
              <a:buSzPts val="8000"/>
              <a:buFont typeface="Helvetica Neue"/>
              <a:buNone/>
              <a:defRPr b="0" sz="8000">
                <a:latin typeface="Helvetica Neue"/>
                <a:ea typeface="Helvetica Neue"/>
                <a:cs typeface="Helvetica Neue"/>
                <a:sym typeface="Helvetica Neue"/>
              </a:defRPr>
            </a:lvl2pPr>
            <a:lvl3pPr indent="-228600" lvl="2" marL="1371600" algn="l">
              <a:lnSpc>
                <a:spcPct val="90000"/>
              </a:lnSpc>
              <a:spcBef>
                <a:spcPts val="0"/>
              </a:spcBef>
              <a:spcAft>
                <a:spcPts val="0"/>
              </a:spcAft>
              <a:buClr>
                <a:srgbClr val="000000"/>
              </a:buClr>
              <a:buSzPts val="8000"/>
              <a:buFont typeface="Helvetica Neue"/>
              <a:buNone/>
              <a:defRPr b="0" sz="8000">
                <a:latin typeface="Helvetica Neue"/>
                <a:ea typeface="Helvetica Neue"/>
                <a:cs typeface="Helvetica Neue"/>
                <a:sym typeface="Helvetica Neue"/>
              </a:defRPr>
            </a:lvl3pPr>
            <a:lvl4pPr indent="-228600" lvl="3" marL="1828800" algn="l">
              <a:lnSpc>
                <a:spcPct val="90000"/>
              </a:lnSpc>
              <a:spcBef>
                <a:spcPts val="0"/>
              </a:spcBef>
              <a:spcAft>
                <a:spcPts val="0"/>
              </a:spcAft>
              <a:buClr>
                <a:srgbClr val="000000"/>
              </a:buClr>
              <a:buSzPts val="8000"/>
              <a:buFont typeface="Helvetica Neue"/>
              <a:buNone/>
              <a:defRPr b="0" sz="8000">
                <a:latin typeface="Helvetica Neue"/>
                <a:ea typeface="Helvetica Neue"/>
                <a:cs typeface="Helvetica Neue"/>
                <a:sym typeface="Helvetica Neue"/>
              </a:defRPr>
            </a:lvl4pPr>
            <a:lvl5pPr indent="-228600" lvl="4" marL="2286000" algn="l">
              <a:lnSpc>
                <a:spcPct val="90000"/>
              </a:lnSpc>
              <a:spcBef>
                <a:spcPts val="0"/>
              </a:spcBef>
              <a:spcAft>
                <a:spcPts val="0"/>
              </a:spcAft>
              <a:buClr>
                <a:srgbClr val="000000"/>
              </a:buClr>
              <a:buSzPts val="8000"/>
              <a:buFont typeface="Helvetica Neue"/>
              <a:buNone/>
              <a:defRPr b="0" sz="8000">
                <a:latin typeface="Helvetica Neue"/>
                <a:ea typeface="Helvetica Neue"/>
                <a:cs typeface="Helvetica Neue"/>
                <a:sym typeface="Helvetica Neu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1" name="Google Shape;61;p15"/>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Up">
  <p:cSld name="Photo - 3 Up">
    <p:spTree>
      <p:nvGrpSpPr>
        <p:cNvPr id="62" name="Shape 62"/>
        <p:cNvGrpSpPr/>
        <p:nvPr/>
      </p:nvGrpSpPr>
      <p:grpSpPr>
        <a:xfrm>
          <a:off x="0" y="0"/>
          <a:ext cx="0" cy="0"/>
          <a:chOff x="0" y="0"/>
          <a:chExt cx="0" cy="0"/>
        </a:xfrm>
      </p:grpSpPr>
      <p:sp>
        <p:nvSpPr>
          <p:cNvPr id="63" name="Google Shape;63;p16"/>
          <p:cNvSpPr/>
          <p:nvPr>
            <p:ph idx="2" type="pic"/>
          </p:nvPr>
        </p:nvSpPr>
        <p:spPr>
          <a:xfrm>
            <a:off x="5479018" y="5516562"/>
            <a:ext cx="1255349" cy="1004009"/>
          </a:xfrm>
          <a:prstGeom prst="rect">
            <a:avLst/>
          </a:prstGeom>
          <a:noFill/>
          <a:ln>
            <a:noFill/>
          </a:ln>
        </p:spPr>
      </p:sp>
      <p:sp>
        <p:nvSpPr>
          <p:cNvPr id="64" name="Google Shape;64;p16"/>
          <p:cNvSpPr/>
          <p:nvPr>
            <p:ph idx="3" type="pic"/>
          </p:nvPr>
        </p:nvSpPr>
        <p:spPr>
          <a:xfrm>
            <a:off x="5097541" y="6016446"/>
            <a:ext cx="1761650" cy="2050344"/>
          </a:xfrm>
          <a:prstGeom prst="rect">
            <a:avLst/>
          </a:prstGeom>
          <a:noFill/>
          <a:ln>
            <a:noFill/>
          </a:ln>
        </p:spPr>
      </p:sp>
      <p:sp>
        <p:nvSpPr>
          <p:cNvPr id="65" name="Google Shape;65;p16"/>
          <p:cNvSpPr/>
          <p:nvPr>
            <p:ph idx="4" type="pic"/>
          </p:nvPr>
        </p:nvSpPr>
        <p:spPr>
          <a:xfrm>
            <a:off x="2795825" y="5428694"/>
            <a:ext cx="2803209" cy="2102406"/>
          </a:xfrm>
          <a:prstGeom prst="rect">
            <a:avLst/>
          </a:prstGeom>
          <a:noFill/>
          <a:ln>
            <a:noFill/>
          </a:ln>
        </p:spPr>
      </p:sp>
      <p:sp>
        <p:nvSpPr>
          <p:cNvPr id="66" name="Google Shape;66;p16"/>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p:cSld name="Photo">
    <p:spTree>
      <p:nvGrpSpPr>
        <p:cNvPr id="67" name="Shape 67"/>
        <p:cNvGrpSpPr/>
        <p:nvPr/>
      </p:nvGrpSpPr>
      <p:grpSpPr>
        <a:xfrm>
          <a:off x="0" y="0"/>
          <a:ext cx="0" cy="0"/>
          <a:chOff x="0" y="0"/>
          <a:chExt cx="0" cy="0"/>
        </a:xfrm>
      </p:grpSpPr>
      <p:sp>
        <p:nvSpPr>
          <p:cNvPr id="68" name="Google Shape;68;p17"/>
          <p:cNvSpPr/>
          <p:nvPr>
            <p:ph idx="2" type="pic"/>
          </p:nvPr>
        </p:nvSpPr>
        <p:spPr>
          <a:xfrm>
            <a:off x="2594371" y="4412853"/>
            <a:ext cx="4564858" cy="3651886"/>
          </a:xfrm>
          <a:prstGeom prst="rect">
            <a:avLst/>
          </a:prstGeom>
          <a:noFill/>
          <a:ln>
            <a:noFill/>
          </a:ln>
        </p:spPr>
      </p:sp>
      <p:sp>
        <p:nvSpPr>
          <p:cNvPr id="69" name="Google Shape;69;p17"/>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FFFFFF"/>
              </a:buClr>
              <a:buSzPts val="1600"/>
              <a:buFont typeface="Helvetica Neue"/>
              <a:buNone/>
              <a:defRPr b="0" i="0" sz="1600" u="none" cap="none" strike="noStrike">
                <a:solidFill>
                  <a:srgbClr val="FFFFFF"/>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70" name="Shape 70"/>
        <p:cNvGrpSpPr/>
        <p:nvPr/>
      </p:nvGrpSpPr>
      <p:grpSpPr>
        <a:xfrm>
          <a:off x="0" y="0"/>
          <a:ext cx="0" cy="0"/>
          <a:chOff x="0" y="0"/>
          <a:chExt cx="0" cy="0"/>
        </a:xfrm>
      </p:grpSpPr>
      <p:sp>
        <p:nvSpPr>
          <p:cNvPr id="71" name="Google Shape;71;p18"/>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type="tx">
  <p:cSld name="TITLE_AND_BODY">
    <p:spTree>
      <p:nvGrpSpPr>
        <p:cNvPr id="14" name="Shape 14"/>
        <p:cNvGrpSpPr/>
        <p:nvPr/>
      </p:nvGrpSpPr>
      <p:grpSpPr>
        <a:xfrm>
          <a:off x="0" y="0"/>
          <a:ext cx="0" cy="0"/>
          <a:chOff x="0" y="0"/>
          <a:chExt cx="0" cy="0"/>
        </a:xfrm>
      </p:grpSpPr>
      <p:sp>
        <p:nvSpPr>
          <p:cNvPr id="15" name="Google Shape;15;p5"/>
          <p:cNvSpPr/>
          <p:nvPr>
            <p:ph idx="2" type="pic"/>
          </p:nvPr>
        </p:nvSpPr>
        <p:spPr>
          <a:xfrm>
            <a:off x="2624375" y="5126513"/>
            <a:ext cx="4513423" cy="2703196"/>
          </a:xfrm>
          <a:prstGeom prst="rect">
            <a:avLst/>
          </a:prstGeom>
          <a:noFill/>
          <a:ln>
            <a:noFill/>
          </a:ln>
        </p:spPr>
      </p:sp>
      <p:sp>
        <p:nvSpPr>
          <p:cNvPr id="16" name="Google Shape;16;p5"/>
          <p:cNvSpPr txBox="1"/>
          <p:nvPr>
            <p:ph type="title"/>
          </p:nvPr>
        </p:nvSpPr>
        <p:spPr>
          <a:xfrm>
            <a:off x="3022996" y="6547405"/>
            <a:ext cx="3707608" cy="784385"/>
          </a:xfrm>
          <a:prstGeom prst="rect">
            <a:avLst/>
          </a:prstGeom>
          <a:noFill/>
          <a:ln>
            <a:noFill/>
          </a:ln>
        </p:spPr>
        <p:txBody>
          <a:bodyPr anchorCtr="0" anchor="b" bIns="8550" lIns="8550" spcFirstLastPara="1" rIns="8550" wrap="square" tIns="855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7" name="Google Shape;17;p5"/>
          <p:cNvSpPr txBox="1"/>
          <p:nvPr>
            <p:ph idx="1" type="body"/>
          </p:nvPr>
        </p:nvSpPr>
        <p:spPr>
          <a:xfrm>
            <a:off x="3023197" y="5531773"/>
            <a:ext cx="3707206" cy="107491"/>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1280"/>
              <a:buFont typeface="Helvetica Neue"/>
              <a:buNone/>
              <a:defRPr sz="128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8" name="Google Shape;18;p5"/>
          <p:cNvSpPr txBox="1"/>
          <p:nvPr>
            <p:ph idx="3" type="body"/>
          </p:nvPr>
        </p:nvSpPr>
        <p:spPr>
          <a:xfrm>
            <a:off x="3022996" y="7304285"/>
            <a:ext cx="3707608" cy="188486"/>
          </a:xfrm>
          <a:prstGeom prst="rect">
            <a:avLst/>
          </a:prstGeom>
          <a:noFill/>
          <a:ln>
            <a:noFill/>
          </a:ln>
        </p:spPr>
        <p:txBody>
          <a:bodyPr anchorCtr="0" anchor="t" bIns="8550" lIns="8550" spcFirstLastPara="1" rIns="8550" wrap="square" tIns="8550">
            <a:norm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9" name="Google Shape;19;p5"/>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Alt">
  <p:cSld name="Title &amp; Photo Alt">
    <p:spTree>
      <p:nvGrpSpPr>
        <p:cNvPr id="20" name="Shape 20"/>
        <p:cNvGrpSpPr/>
        <p:nvPr/>
      </p:nvGrpSpPr>
      <p:grpSpPr>
        <a:xfrm>
          <a:off x="0" y="0"/>
          <a:ext cx="0" cy="0"/>
          <a:chOff x="0" y="0"/>
          <a:chExt cx="0" cy="0"/>
        </a:xfrm>
      </p:grpSpPr>
      <p:sp>
        <p:nvSpPr>
          <p:cNvPr id="21" name="Google Shape;21;p6"/>
          <p:cNvSpPr/>
          <p:nvPr>
            <p:ph idx="2" type="pic"/>
          </p:nvPr>
        </p:nvSpPr>
        <p:spPr>
          <a:xfrm>
            <a:off x="4671059" y="5310822"/>
            <a:ext cx="2049443" cy="2385299"/>
          </a:xfrm>
          <a:prstGeom prst="rect">
            <a:avLst/>
          </a:prstGeom>
          <a:noFill/>
          <a:ln>
            <a:noFill/>
          </a:ln>
        </p:spPr>
      </p:sp>
      <p:sp>
        <p:nvSpPr>
          <p:cNvPr id="22" name="Google Shape;22;p6"/>
          <p:cNvSpPr txBox="1"/>
          <p:nvPr>
            <p:ph type="title"/>
          </p:nvPr>
        </p:nvSpPr>
        <p:spPr>
          <a:xfrm>
            <a:off x="3022996" y="5559425"/>
            <a:ext cx="1650208" cy="992634"/>
          </a:xfrm>
          <a:prstGeom prst="rect">
            <a:avLst/>
          </a:prstGeom>
          <a:noFill/>
          <a:ln>
            <a:noFill/>
          </a:ln>
        </p:spPr>
        <p:txBody>
          <a:bodyPr anchorCtr="0" anchor="b" bIns="8550" lIns="8550" spcFirstLastPara="1" rIns="8550" wrap="square" tIns="8550">
            <a:normAutofit/>
          </a:bodyPr>
          <a:lstStyle>
            <a:lvl1pPr lvl="0" algn="l">
              <a:lnSpc>
                <a:spcPct val="80000"/>
              </a:lnSpc>
              <a:spcBef>
                <a:spcPts val="0"/>
              </a:spcBef>
              <a:spcAft>
                <a:spcPts val="0"/>
              </a:spcAft>
              <a:buClr>
                <a:srgbClr val="000000"/>
              </a:buClr>
              <a:buSzPts val="8000"/>
              <a:buFont typeface="Helvetica Neue"/>
              <a:buNone/>
              <a:defRPr sz="80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3" name="Google Shape;23;p6"/>
          <p:cNvSpPr txBox="1"/>
          <p:nvPr>
            <p:ph idx="1" type="body"/>
          </p:nvPr>
        </p:nvSpPr>
        <p:spPr>
          <a:xfrm>
            <a:off x="3022996" y="6536584"/>
            <a:ext cx="1650208" cy="908791"/>
          </a:xfrm>
          <a:prstGeom prst="rect">
            <a:avLst/>
          </a:prstGeom>
          <a:noFill/>
          <a:ln>
            <a:noFill/>
          </a:ln>
        </p:spPr>
        <p:txBody>
          <a:bodyPr anchorCtr="0" anchor="t" bIns="8550" lIns="8550" spcFirstLastPara="1" rIns="8550" wrap="square" tIns="8550">
            <a:norm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24" name="Google Shape;24;p6"/>
          <p:cNvSpPr txBox="1"/>
          <p:nvPr>
            <p:ph idx="12" type="sldNum"/>
          </p:nvPr>
        </p:nvSpPr>
        <p:spPr>
          <a:xfrm>
            <a:off x="4747843" y="7376403"/>
            <a:ext cx="255805" cy="240057"/>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s">
  <p:cSld name="Title &amp; Bullets">
    <p:spTree>
      <p:nvGrpSpPr>
        <p:cNvPr id="25" name="Shape 25"/>
        <p:cNvGrpSpPr/>
        <p:nvPr/>
      </p:nvGrpSpPr>
      <p:grpSpPr>
        <a:xfrm>
          <a:off x="0" y="0"/>
          <a:ext cx="0" cy="0"/>
          <a:chOff x="0" y="0"/>
          <a:chExt cx="0" cy="0"/>
        </a:xfrm>
      </p:grpSpPr>
      <p:sp>
        <p:nvSpPr>
          <p:cNvPr id="26" name="Google Shape;26;p7"/>
          <p:cNvSpPr txBox="1"/>
          <p:nvPr>
            <p:ph type="title"/>
          </p:nvPr>
        </p:nvSpPr>
        <p:spPr>
          <a:xfrm>
            <a:off x="3022996" y="5527278"/>
            <a:ext cx="3707608" cy="241847"/>
          </a:xfrm>
          <a:prstGeom prst="rect">
            <a:avLst/>
          </a:prstGeom>
          <a:noFill/>
          <a:ln>
            <a:noFill/>
          </a:ln>
        </p:spPr>
        <p:txBody>
          <a:bodyPr anchorCtr="0" anchor="t" bIns="8550" lIns="8550" spcFirstLastPara="1" rIns="8550" wrap="square" tIns="8550">
            <a:normAutofit/>
          </a:bodyPr>
          <a:lstStyle>
            <a:lvl1pPr lvl="0" algn="l">
              <a:lnSpc>
                <a:spcPct val="80000"/>
              </a:lnSpc>
              <a:spcBef>
                <a:spcPts val="0"/>
              </a:spcBef>
              <a:spcAft>
                <a:spcPts val="0"/>
              </a:spcAft>
              <a:buClr>
                <a:srgbClr val="000000"/>
              </a:buClr>
              <a:buSzPts val="8000"/>
              <a:buFont typeface="Helvetica Neue"/>
              <a:buNone/>
              <a:defRPr sz="80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7" name="Google Shape;27;p7"/>
          <p:cNvSpPr txBox="1"/>
          <p:nvPr>
            <p:ph idx="1" type="body"/>
          </p:nvPr>
        </p:nvSpPr>
        <p:spPr>
          <a:xfrm>
            <a:off x="3022996" y="5745550"/>
            <a:ext cx="3707608" cy="157744"/>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2000"/>
              <a:buFont typeface="Helvetica Neue"/>
              <a:buNone/>
              <a:defRPr sz="200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28" name="Google Shape;28;p7"/>
          <p:cNvSpPr txBox="1"/>
          <p:nvPr>
            <p:ph idx="2" type="body"/>
          </p:nvPr>
        </p:nvSpPr>
        <p:spPr>
          <a:xfrm>
            <a:off x="3022996" y="6062047"/>
            <a:ext cx="3707608" cy="1393203"/>
          </a:xfrm>
          <a:prstGeom prst="rect">
            <a:avLst/>
          </a:prstGeom>
          <a:noFill/>
          <a:ln>
            <a:noFill/>
          </a:ln>
        </p:spPr>
        <p:txBody>
          <a:bodyPr anchorCtr="0" anchor="t" bIns="8550" lIns="8550" spcFirstLastPara="1" rIns="8550" wrap="square" tIns="8550">
            <a:normAutofit/>
          </a:bodyPr>
          <a:lstStyle>
            <a:lvl1pPr indent="-556641" lvl="0" marL="457200" algn="l">
              <a:lnSpc>
                <a:spcPct val="90000"/>
              </a:lnSpc>
              <a:spcBef>
                <a:spcPts val="4200"/>
              </a:spcBef>
              <a:spcAft>
                <a:spcPts val="0"/>
              </a:spcAft>
              <a:buClr>
                <a:srgbClr val="000000"/>
              </a:buClr>
              <a:buSzPts val="5166"/>
              <a:buFont typeface="Helvetica Neue"/>
              <a:buChar char="•"/>
              <a:defRPr b="0" sz="4200"/>
            </a:lvl1pPr>
            <a:lvl2pPr indent="-556641" lvl="1" marL="914400" algn="l">
              <a:lnSpc>
                <a:spcPct val="90000"/>
              </a:lnSpc>
              <a:spcBef>
                <a:spcPts val="4200"/>
              </a:spcBef>
              <a:spcAft>
                <a:spcPts val="0"/>
              </a:spcAft>
              <a:buClr>
                <a:srgbClr val="000000"/>
              </a:buClr>
              <a:buSzPts val="5166"/>
              <a:buFont typeface="Helvetica Neue"/>
              <a:buChar char="•"/>
              <a:defRPr b="0" sz="4200"/>
            </a:lvl2pPr>
            <a:lvl3pPr indent="-556641" lvl="2" marL="1371600" algn="l">
              <a:lnSpc>
                <a:spcPct val="90000"/>
              </a:lnSpc>
              <a:spcBef>
                <a:spcPts val="4200"/>
              </a:spcBef>
              <a:spcAft>
                <a:spcPts val="0"/>
              </a:spcAft>
              <a:buClr>
                <a:srgbClr val="000000"/>
              </a:buClr>
              <a:buSzPts val="5166"/>
              <a:buFont typeface="Helvetica Neue"/>
              <a:buChar char="•"/>
              <a:defRPr b="0" sz="4200"/>
            </a:lvl3pPr>
            <a:lvl4pPr indent="-556641" lvl="3" marL="1828800" algn="l">
              <a:lnSpc>
                <a:spcPct val="90000"/>
              </a:lnSpc>
              <a:spcBef>
                <a:spcPts val="4200"/>
              </a:spcBef>
              <a:spcAft>
                <a:spcPts val="0"/>
              </a:spcAft>
              <a:buClr>
                <a:srgbClr val="000000"/>
              </a:buClr>
              <a:buSzPts val="5166"/>
              <a:buFont typeface="Helvetica Neue"/>
              <a:buChar char="•"/>
              <a:defRPr b="0" sz="4200"/>
            </a:lvl4pPr>
            <a:lvl5pPr indent="-556641" lvl="4" marL="2286000" algn="l">
              <a:lnSpc>
                <a:spcPct val="90000"/>
              </a:lnSpc>
              <a:spcBef>
                <a:spcPts val="4200"/>
              </a:spcBef>
              <a:spcAft>
                <a:spcPts val="0"/>
              </a:spcAft>
              <a:buClr>
                <a:srgbClr val="000000"/>
              </a:buClr>
              <a:buSzPts val="5166"/>
              <a:buFont typeface="Helvetica Neue"/>
              <a:buChar char="•"/>
              <a:defRPr b="0" sz="4200"/>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29" name="Google Shape;29;p7"/>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30" name="Shape 30"/>
        <p:cNvGrpSpPr/>
        <p:nvPr/>
      </p:nvGrpSpPr>
      <p:grpSpPr>
        <a:xfrm>
          <a:off x="0" y="0"/>
          <a:ext cx="0" cy="0"/>
          <a:chOff x="0" y="0"/>
          <a:chExt cx="0" cy="0"/>
        </a:xfrm>
      </p:grpSpPr>
      <p:sp>
        <p:nvSpPr>
          <p:cNvPr id="31" name="Google Shape;31;p8"/>
          <p:cNvSpPr txBox="1"/>
          <p:nvPr>
            <p:ph idx="1" type="body"/>
          </p:nvPr>
        </p:nvSpPr>
        <p:spPr>
          <a:xfrm>
            <a:off x="3022996" y="6062047"/>
            <a:ext cx="3707608" cy="1393203"/>
          </a:xfrm>
          <a:prstGeom prst="rect">
            <a:avLst/>
          </a:prstGeom>
          <a:noFill/>
          <a:ln>
            <a:noFill/>
          </a:ln>
        </p:spPr>
        <p:txBody>
          <a:bodyPr anchorCtr="0" anchor="t" bIns="8550" lIns="8550" spcFirstLastPara="1" rIns="8550" wrap="square" tIns="8550">
            <a:normAutofit/>
          </a:bodyPr>
          <a:lstStyle>
            <a:lvl1pPr indent="-556641" lvl="0" marL="457200" algn="l">
              <a:lnSpc>
                <a:spcPct val="90000"/>
              </a:lnSpc>
              <a:spcBef>
                <a:spcPts val="4200"/>
              </a:spcBef>
              <a:spcAft>
                <a:spcPts val="0"/>
              </a:spcAft>
              <a:buClr>
                <a:srgbClr val="000000"/>
              </a:buClr>
              <a:buSzPts val="5166"/>
              <a:buFont typeface="Helvetica Neue"/>
              <a:buChar char="•"/>
              <a:defRPr b="0" sz="4200"/>
            </a:lvl1pPr>
            <a:lvl2pPr indent="-556641" lvl="1" marL="914400" algn="l">
              <a:lnSpc>
                <a:spcPct val="90000"/>
              </a:lnSpc>
              <a:spcBef>
                <a:spcPts val="4200"/>
              </a:spcBef>
              <a:spcAft>
                <a:spcPts val="0"/>
              </a:spcAft>
              <a:buClr>
                <a:srgbClr val="000000"/>
              </a:buClr>
              <a:buSzPts val="5166"/>
              <a:buFont typeface="Helvetica Neue"/>
              <a:buChar char="•"/>
              <a:defRPr b="0" sz="4200"/>
            </a:lvl2pPr>
            <a:lvl3pPr indent="-556641" lvl="2" marL="1371600" algn="l">
              <a:lnSpc>
                <a:spcPct val="90000"/>
              </a:lnSpc>
              <a:spcBef>
                <a:spcPts val="4200"/>
              </a:spcBef>
              <a:spcAft>
                <a:spcPts val="0"/>
              </a:spcAft>
              <a:buClr>
                <a:srgbClr val="000000"/>
              </a:buClr>
              <a:buSzPts val="5166"/>
              <a:buFont typeface="Helvetica Neue"/>
              <a:buChar char="•"/>
              <a:defRPr b="0" sz="4200"/>
            </a:lvl3pPr>
            <a:lvl4pPr indent="-556641" lvl="3" marL="1828800" algn="l">
              <a:lnSpc>
                <a:spcPct val="90000"/>
              </a:lnSpc>
              <a:spcBef>
                <a:spcPts val="4200"/>
              </a:spcBef>
              <a:spcAft>
                <a:spcPts val="0"/>
              </a:spcAft>
              <a:buClr>
                <a:srgbClr val="000000"/>
              </a:buClr>
              <a:buSzPts val="5166"/>
              <a:buFont typeface="Helvetica Neue"/>
              <a:buChar char="•"/>
              <a:defRPr b="0" sz="4200"/>
            </a:lvl4pPr>
            <a:lvl5pPr indent="-556641" lvl="4" marL="2286000" algn="l">
              <a:lnSpc>
                <a:spcPct val="90000"/>
              </a:lnSpc>
              <a:spcBef>
                <a:spcPts val="4200"/>
              </a:spcBef>
              <a:spcAft>
                <a:spcPts val="0"/>
              </a:spcAft>
              <a:buClr>
                <a:srgbClr val="000000"/>
              </a:buClr>
              <a:buSzPts val="5166"/>
              <a:buFont typeface="Helvetica Neue"/>
              <a:buChar char="•"/>
              <a:defRPr b="0" sz="4200"/>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2" name="Google Shape;32;p8"/>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Photo">
  <p:cSld name="Title, Bullets &amp; Photo">
    <p:spTree>
      <p:nvGrpSpPr>
        <p:cNvPr id="33" name="Shape 33"/>
        <p:cNvGrpSpPr/>
        <p:nvPr/>
      </p:nvGrpSpPr>
      <p:grpSpPr>
        <a:xfrm>
          <a:off x="0" y="0"/>
          <a:ext cx="0" cy="0"/>
          <a:chOff x="0" y="0"/>
          <a:chExt cx="0" cy="0"/>
        </a:xfrm>
      </p:grpSpPr>
      <p:sp>
        <p:nvSpPr>
          <p:cNvPr id="34" name="Google Shape;34;p9"/>
          <p:cNvSpPr txBox="1"/>
          <p:nvPr>
            <p:ph idx="1" type="body"/>
          </p:nvPr>
        </p:nvSpPr>
        <p:spPr>
          <a:xfrm>
            <a:off x="3022996" y="5745550"/>
            <a:ext cx="1650208" cy="157744"/>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2000"/>
              <a:buFont typeface="Helvetica Neue"/>
              <a:buNone/>
              <a:defRPr sz="200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5" name="Google Shape;35;p9"/>
          <p:cNvSpPr txBox="1"/>
          <p:nvPr>
            <p:ph idx="2" type="body"/>
          </p:nvPr>
        </p:nvSpPr>
        <p:spPr>
          <a:xfrm>
            <a:off x="3022996" y="6062047"/>
            <a:ext cx="1650208" cy="1393308"/>
          </a:xfrm>
          <a:prstGeom prst="rect">
            <a:avLst/>
          </a:prstGeom>
          <a:noFill/>
          <a:ln>
            <a:noFill/>
          </a:ln>
        </p:spPr>
        <p:txBody>
          <a:bodyPr anchorCtr="0" anchor="t" bIns="8550" lIns="8550" spcFirstLastPara="1" rIns="8550" wrap="square" tIns="8550">
            <a:normAutofit/>
          </a:bodyPr>
          <a:lstStyle>
            <a:lvl1pPr indent="-556641" lvl="0" marL="457200" algn="l">
              <a:lnSpc>
                <a:spcPct val="90000"/>
              </a:lnSpc>
              <a:spcBef>
                <a:spcPts val="4200"/>
              </a:spcBef>
              <a:spcAft>
                <a:spcPts val="0"/>
              </a:spcAft>
              <a:buClr>
                <a:srgbClr val="000000"/>
              </a:buClr>
              <a:buSzPts val="5166"/>
              <a:buFont typeface="Helvetica Neue"/>
              <a:buChar char="•"/>
              <a:defRPr b="0" sz="4200"/>
            </a:lvl1pPr>
            <a:lvl2pPr indent="-556641" lvl="1" marL="914400" algn="l">
              <a:lnSpc>
                <a:spcPct val="90000"/>
              </a:lnSpc>
              <a:spcBef>
                <a:spcPts val="4200"/>
              </a:spcBef>
              <a:spcAft>
                <a:spcPts val="0"/>
              </a:spcAft>
              <a:buClr>
                <a:srgbClr val="000000"/>
              </a:buClr>
              <a:buSzPts val="5166"/>
              <a:buFont typeface="Helvetica Neue"/>
              <a:buChar char="•"/>
              <a:defRPr b="0" sz="4200"/>
            </a:lvl2pPr>
            <a:lvl3pPr indent="-556641" lvl="2" marL="1371600" algn="l">
              <a:lnSpc>
                <a:spcPct val="90000"/>
              </a:lnSpc>
              <a:spcBef>
                <a:spcPts val="4200"/>
              </a:spcBef>
              <a:spcAft>
                <a:spcPts val="0"/>
              </a:spcAft>
              <a:buClr>
                <a:srgbClr val="000000"/>
              </a:buClr>
              <a:buSzPts val="5166"/>
              <a:buFont typeface="Helvetica Neue"/>
              <a:buChar char="•"/>
              <a:defRPr b="0" sz="4200"/>
            </a:lvl3pPr>
            <a:lvl4pPr indent="-556641" lvl="3" marL="1828800" algn="l">
              <a:lnSpc>
                <a:spcPct val="90000"/>
              </a:lnSpc>
              <a:spcBef>
                <a:spcPts val="4200"/>
              </a:spcBef>
              <a:spcAft>
                <a:spcPts val="0"/>
              </a:spcAft>
              <a:buClr>
                <a:srgbClr val="000000"/>
              </a:buClr>
              <a:buSzPts val="5166"/>
              <a:buFont typeface="Helvetica Neue"/>
              <a:buChar char="•"/>
              <a:defRPr b="0" sz="4200"/>
            </a:lvl4pPr>
            <a:lvl5pPr indent="-556641" lvl="4" marL="2286000" algn="l">
              <a:lnSpc>
                <a:spcPct val="90000"/>
              </a:lnSpc>
              <a:spcBef>
                <a:spcPts val="4200"/>
              </a:spcBef>
              <a:spcAft>
                <a:spcPts val="0"/>
              </a:spcAft>
              <a:buClr>
                <a:srgbClr val="000000"/>
              </a:buClr>
              <a:buSzPts val="5166"/>
              <a:buFont typeface="Helvetica Neue"/>
              <a:buChar char="•"/>
              <a:defRPr b="0" sz="4200"/>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6" name="Google Shape;36;p9"/>
          <p:cNvSpPr/>
          <p:nvPr>
            <p:ph idx="3" type="pic"/>
          </p:nvPr>
        </p:nvSpPr>
        <p:spPr>
          <a:xfrm>
            <a:off x="4876800" y="5276386"/>
            <a:ext cx="1842223" cy="2456298"/>
          </a:xfrm>
          <a:prstGeom prst="rect">
            <a:avLst/>
          </a:prstGeom>
          <a:noFill/>
          <a:ln>
            <a:noFill/>
          </a:ln>
        </p:spPr>
      </p:sp>
      <p:sp>
        <p:nvSpPr>
          <p:cNvPr id="37" name="Google Shape;37;p9"/>
          <p:cNvSpPr txBox="1"/>
          <p:nvPr>
            <p:ph type="title"/>
          </p:nvPr>
        </p:nvSpPr>
        <p:spPr>
          <a:xfrm>
            <a:off x="3022996" y="5527278"/>
            <a:ext cx="1650208" cy="242174"/>
          </a:xfrm>
          <a:prstGeom prst="rect">
            <a:avLst/>
          </a:prstGeom>
          <a:noFill/>
          <a:ln>
            <a:noFill/>
          </a:ln>
        </p:spPr>
        <p:txBody>
          <a:bodyPr anchorCtr="0" anchor="t" bIns="8550" lIns="8550" spcFirstLastPara="1" rIns="8550" wrap="square" tIns="8550">
            <a:normAutofit/>
          </a:bodyPr>
          <a:lstStyle>
            <a:lvl1pPr lvl="0" algn="l">
              <a:lnSpc>
                <a:spcPct val="80000"/>
              </a:lnSpc>
              <a:spcBef>
                <a:spcPts val="0"/>
              </a:spcBef>
              <a:spcAft>
                <a:spcPts val="0"/>
              </a:spcAft>
              <a:buClr>
                <a:srgbClr val="000000"/>
              </a:buClr>
              <a:buSzPts val="8000"/>
              <a:buFont typeface="Helvetica Neue"/>
              <a:buNone/>
              <a:defRPr sz="80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38" name="Google Shape;38;p9"/>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p:cSld name="Section">
    <p:spTree>
      <p:nvGrpSpPr>
        <p:cNvPr id="39" name="Shape 39"/>
        <p:cNvGrpSpPr/>
        <p:nvPr/>
      </p:nvGrpSpPr>
      <p:grpSpPr>
        <a:xfrm>
          <a:off x="0" y="0"/>
          <a:ext cx="0" cy="0"/>
          <a:chOff x="0" y="0"/>
          <a:chExt cx="0" cy="0"/>
        </a:xfrm>
      </p:grpSpPr>
      <p:sp>
        <p:nvSpPr>
          <p:cNvPr id="40" name="Google Shape;40;p10"/>
          <p:cNvSpPr txBox="1"/>
          <p:nvPr>
            <p:ph type="title"/>
          </p:nvPr>
        </p:nvSpPr>
        <p:spPr>
          <a:xfrm>
            <a:off x="3022996" y="6110208"/>
            <a:ext cx="3707607" cy="784384"/>
          </a:xfrm>
          <a:prstGeom prst="rect">
            <a:avLst/>
          </a:prstGeom>
          <a:noFill/>
          <a:ln>
            <a:noFill/>
          </a:ln>
        </p:spPr>
        <p:txBody>
          <a:bodyPr anchorCtr="0" anchor="ctr" bIns="8550" lIns="8550" spcFirstLastPara="1" rIns="8550" wrap="square" tIns="8550">
            <a:normAutofit/>
          </a:bodyPr>
          <a:lstStyle>
            <a:lvl1pPr lvl="0" algn="l">
              <a:lnSpc>
                <a:spcPct val="80000"/>
              </a:lnSpc>
              <a:spcBef>
                <a:spcPts val="0"/>
              </a:spcBef>
              <a:spcAft>
                <a:spcPts val="0"/>
              </a:spcAft>
              <a:buClr>
                <a:srgbClr val="000000"/>
              </a:buClr>
              <a:buSzPts val="10800"/>
              <a:buFont typeface="Helvetica Neue"/>
              <a:buNone/>
              <a:defRPr b="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1" name="Google Shape;41;p10"/>
          <p:cNvSpPr txBox="1"/>
          <p:nvPr>
            <p:ph idx="12" type="sldNum"/>
          </p:nvPr>
        </p:nvSpPr>
        <p:spPr>
          <a:xfrm>
            <a:off x="4747843" y="7376403"/>
            <a:ext cx="255805" cy="240057"/>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2" name="Shape 42"/>
        <p:cNvGrpSpPr/>
        <p:nvPr/>
      </p:nvGrpSpPr>
      <p:grpSpPr>
        <a:xfrm>
          <a:off x="0" y="0"/>
          <a:ext cx="0" cy="0"/>
          <a:chOff x="0" y="0"/>
          <a:chExt cx="0" cy="0"/>
        </a:xfrm>
      </p:grpSpPr>
      <p:sp>
        <p:nvSpPr>
          <p:cNvPr id="43" name="Google Shape;43;p11"/>
          <p:cNvSpPr txBox="1"/>
          <p:nvPr>
            <p:ph type="title"/>
          </p:nvPr>
        </p:nvSpPr>
        <p:spPr>
          <a:xfrm>
            <a:off x="3022996" y="5527278"/>
            <a:ext cx="3707608" cy="242148"/>
          </a:xfrm>
          <a:prstGeom prst="rect">
            <a:avLst/>
          </a:prstGeom>
          <a:noFill/>
          <a:ln>
            <a:noFill/>
          </a:ln>
        </p:spPr>
        <p:txBody>
          <a:bodyPr anchorCtr="0" anchor="t" bIns="8550" lIns="8550" spcFirstLastPara="1" rIns="8550" wrap="square" tIns="8550">
            <a:normAutofit/>
          </a:bodyPr>
          <a:lstStyle>
            <a:lvl1pPr lvl="0" algn="l">
              <a:lnSpc>
                <a:spcPct val="80000"/>
              </a:lnSpc>
              <a:spcBef>
                <a:spcPts val="0"/>
              </a:spcBef>
              <a:spcAft>
                <a:spcPts val="0"/>
              </a:spcAft>
              <a:buClr>
                <a:srgbClr val="000000"/>
              </a:buClr>
              <a:buSzPts val="8000"/>
              <a:buFont typeface="Helvetica Neue"/>
              <a:buNone/>
              <a:defRPr sz="80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4" name="Google Shape;44;p11"/>
          <p:cNvSpPr txBox="1"/>
          <p:nvPr>
            <p:ph idx="1" type="body"/>
          </p:nvPr>
        </p:nvSpPr>
        <p:spPr>
          <a:xfrm>
            <a:off x="3022996" y="5745550"/>
            <a:ext cx="3707608" cy="157744"/>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2000"/>
              <a:buFont typeface="Helvetica Neue"/>
              <a:buNone/>
              <a:defRPr sz="200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5" name="Google Shape;45;p11"/>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46" name="Shape 46"/>
        <p:cNvGrpSpPr/>
        <p:nvPr/>
      </p:nvGrpSpPr>
      <p:grpSpPr>
        <a:xfrm>
          <a:off x="0" y="0"/>
          <a:ext cx="0" cy="0"/>
          <a:chOff x="0" y="0"/>
          <a:chExt cx="0" cy="0"/>
        </a:xfrm>
      </p:grpSpPr>
      <p:sp>
        <p:nvSpPr>
          <p:cNvPr id="47" name="Google Shape;47;p12"/>
          <p:cNvSpPr txBox="1"/>
          <p:nvPr>
            <p:ph type="title"/>
          </p:nvPr>
        </p:nvSpPr>
        <p:spPr>
          <a:xfrm>
            <a:off x="3022996" y="5527278"/>
            <a:ext cx="3707608" cy="242174"/>
          </a:xfrm>
          <a:prstGeom prst="rect">
            <a:avLst/>
          </a:prstGeom>
          <a:noFill/>
          <a:ln>
            <a:noFill/>
          </a:ln>
        </p:spPr>
        <p:txBody>
          <a:bodyPr anchorCtr="0" anchor="t" bIns="8550" lIns="8550" spcFirstLastPara="1" rIns="8550" wrap="square" tIns="8550">
            <a:normAutofit/>
          </a:bodyPr>
          <a:lstStyle>
            <a:lvl1pPr lvl="0" algn="l">
              <a:lnSpc>
                <a:spcPct val="80000"/>
              </a:lnSpc>
              <a:spcBef>
                <a:spcPts val="0"/>
              </a:spcBef>
              <a:spcAft>
                <a:spcPts val="0"/>
              </a:spcAft>
              <a:buClr>
                <a:srgbClr val="000000"/>
              </a:buClr>
              <a:buSzPts val="8000"/>
              <a:buFont typeface="Helvetica Neue"/>
              <a:buNone/>
              <a:defRPr sz="80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8" name="Google Shape;48;p12"/>
          <p:cNvSpPr txBox="1"/>
          <p:nvPr>
            <p:ph idx="1" type="body"/>
          </p:nvPr>
        </p:nvSpPr>
        <p:spPr>
          <a:xfrm>
            <a:off x="3022996" y="5745550"/>
            <a:ext cx="3707608" cy="157744"/>
          </a:xfrm>
          <a:prstGeom prst="rect">
            <a:avLst/>
          </a:prstGeom>
          <a:noFill/>
          <a:ln>
            <a:noFill/>
          </a:ln>
        </p:spPr>
        <p:txBody>
          <a:bodyPr anchorCtr="0" anchor="t" bIns="7700" lIns="7700" spcFirstLastPara="1" rIns="7700" wrap="square" tIns="7700">
            <a:normAutofit/>
          </a:bodyPr>
          <a:lstStyle>
            <a:lvl1pPr indent="-228600" lvl="0" marL="457200" algn="l">
              <a:lnSpc>
                <a:spcPct val="100000"/>
              </a:lnSpc>
              <a:spcBef>
                <a:spcPts val="0"/>
              </a:spcBef>
              <a:spcAft>
                <a:spcPts val="0"/>
              </a:spcAft>
              <a:buClr>
                <a:srgbClr val="000000"/>
              </a:buClr>
              <a:buSzPts val="2000"/>
              <a:buFont typeface="Helvetica Neue"/>
              <a:buNone/>
              <a:defRPr sz="2000"/>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9" name="Google Shape;49;p12"/>
          <p:cNvSpPr txBox="1"/>
          <p:nvPr>
            <p:ph idx="2" type="body"/>
          </p:nvPr>
        </p:nvSpPr>
        <p:spPr>
          <a:xfrm>
            <a:off x="3022996" y="6062047"/>
            <a:ext cx="3707608" cy="1393203"/>
          </a:xfrm>
          <a:prstGeom prst="rect">
            <a:avLst/>
          </a:prstGeom>
          <a:noFill/>
          <a:ln>
            <a:noFill/>
          </a:ln>
        </p:spPr>
        <p:txBody>
          <a:bodyPr anchorCtr="0" anchor="t" bIns="8550" lIns="8550" spcFirstLastPara="1" rIns="8550" wrap="square" tIns="8550">
            <a:normAutofit/>
          </a:bodyPr>
          <a:lstStyle>
            <a:lvl1pPr indent="-228600" lvl="0" marL="457200" algn="l">
              <a:lnSpc>
                <a:spcPct val="100000"/>
              </a:lnSpc>
              <a:spcBef>
                <a:spcPts val="1700"/>
              </a:spcBef>
              <a:spcAft>
                <a:spcPts val="0"/>
              </a:spcAft>
              <a:buClr>
                <a:srgbClr val="000000"/>
              </a:buClr>
              <a:buSzPts val="5000"/>
              <a:buFont typeface="Helvetica Neue"/>
              <a:buNone/>
              <a:defRPr b="0"/>
            </a:lvl1pPr>
            <a:lvl2pPr indent="-228600" lvl="1" marL="914400" algn="l">
              <a:lnSpc>
                <a:spcPct val="100000"/>
              </a:lnSpc>
              <a:spcBef>
                <a:spcPts val="1700"/>
              </a:spcBef>
              <a:spcAft>
                <a:spcPts val="0"/>
              </a:spcAft>
              <a:buClr>
                <a:srgbClr val="000000"/>
              </a:buClr>
              <a:buSzPts val="5000"/>
              <a:buFont typeface="Helvetica Neue"/>
              <a:buNone/>
              <a:defRPr b="0"/>
            </a:lvl2pPr>
            <a:lvl3pPr indent="-228600" lvl="2" marL="1371600" algn="l">
              <a:lnSpc>
                <a:spcPct val="100000"/>
              </a:lnSpc>
              <a:spcBef>
                <a:spcPts val="1700"/>
              </a:spcBef>
              <a:spcAft>
                <a:spcPts val="0"/>
              </a:spcAft>
              <a:buClr>
                <a:srgbClr val="000000"/>
              </a:buClr>
              <a:buSzPts val="5000"/>
              <a:buFont typeface="Helvetica Neue"/>
              <a:buNone/>
              <a:defRPr b="0"/>
            </a:lvl3pPr>
            <a:lvl4pPr indent="-228600" lvl="3" marL="1828800" algn="l">
              <a:lnSpc>
                <a:spcPct val="100000"/>
              </a:lnSpc>
              <a:spcBef>
                <a:spcPts val="1700"/>
              </a:spcBef>
              <a:spcAft>
                <a:spcPts val="0"/>
              </a:spcAft>
              <a:buClr>
                <a:srgbClr val="000000"/>
              </a:buClr>
              <a:buSzPts val="5000"/>
              <a:buFont typeface="Helvetica Neue"/>
              <a:buNone/>
              <a:defRPr b="0"/>
            </a:lvl4pPr>
            <a:lvl5pPr indent="-228600" lvl="4" marL="2286000" algn="l">
              <a:lnSpc>
                <a:spcPct val="100000"/>
              </a:lnSpc>
              <a:spcBef>
                <a:spcPts val="1700"/>
              </a:spcBef>
              <a:spcAft>
                <a:spcPts val="0"/>
              </a:spcAft>
              <a:buClr>
                <a:srgbClr val="000000"/>
              </a:buClr>
              <a:buSzPts val="5000"/>
              <a:buFont typeface="Helvetica Neue"/>
              <a:buNone/>
              <a:defRPr b="0"/>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0" name="Google Shape;50;p12"/>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3022996" y="5779642"/>
            <a:ext cx="3707607" cy="784384"/>
          </a:xfrm>
          <a:prstGeom prst="rect">
            <a:avLst/>
          </a:prstGeom>
          <a:noFill/>
          <a:ln>
            <a:noFill/>
          </a:ln>
        </p:spPr>
        <p:txBody>
          <a:bodyPr anchorCtr="0" anchor="b" bIns="8550" lIns="8550" spcFirstLastPara="1" rIns="8550" wrap="square" tIns="8550">
            <a:normAutofit/>
          </a:bodyPr>
          <a:lstStyle>
            <a:lvl1pPr lvl="0"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0000"/>
              </a:buClr>
              <a:buSzPts val="10800"/>
              <a:buFont typeface="Helvetica Neue"/>
              <a:buNone/>
              <a:defRPr b="1" i="0" sz="10800" u="none" cap="none" strike="noStrike">
                <a:solidFill>
                  <a:srgbClr val="000000"/>
                </a:solidFill>
                <a:latin typeface="Helvetica Neue"/>
                <a:ea typeface="Helvetica Neue"/>
                <a:cs typeface="Helvetica Neue"/>
                <a:sym typeface="Helvetica Neue"/>
              </a:defRPr>
            </a:lvl9pPr>
          </a:lstStyle>
          <a:p/>
        </p:txBody>
      </p:sp>
      <p:sp>
        <p:nvSpPr>
          <p:cNvPr id="7" name="Google Shape;7;p3"/>
          <p:cNvSpPr txBox="1"/>
          <p:nvPr>
            <p:ph idx="1" type="body"/>
          </p:nvPr>
        </p:nvSpPr>
        <p:spPr>
          <a:xfrm>
            <a:off x="3022126" y="6564025"/>
            <a:ext cx="3707607" cy="321470"/>
          </a:xfrm>
          <a:prstGeom prst="rect">
            <a:avLst/>
          </a:prstGeom>
          <a:noFill/>
          <a:ln>
            <a:noFill/>
          </a:ln>
        </p:spPr>
        <p:txBody>
          <a:bodyPr anchorCtr="0" anchor="t" bIns="8550" lIns="8550" spcFirstLastPara="1" rIns="8550" wrap="square" tIns="8550">
            <a:normAutofit/>
          </a:bodyPr>
          <a:lstStyle>
            <a:lvl1pPr indent="-228600" lvl="0" marL="4572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1pPr>
            <a:lvl2pPr indent="-228600" lvl="1" marL="9144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2pPr>
            <a:lvl3pPr indent="-228600" lvl="2" marL="13716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3pPr>
            <a:lvl4pPr indent="-228600" lvl="3" marL="18288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4pPr>
            <a:lvl5pPr indent="-228600" lvl="4" marL="22860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5pPr>
            <a:lvl6pPr indent="-228600" lvl="5" marL="27432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6pPr>
            <a:lvl7pPr indent="-228600" lvl="6" marL="32004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7pPr>
            <a:lvl8pPr indent="-228600" lvl="7" marL="36576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8pPr>
            <a:lvl9pPr indent="-228600" lvl="8" marL="4114800" marR="0" rtl="0" algn="l">
              <a:lnSpc>
                <a:spcPct val="100000"/>
              </a:lnSpc>
              <a:spcBef>
                <a:spcPts val="0"/>
              </a:spcBef>
              <a:spcAft>
                <a:spcPts val="0"/>
              </a:spcAft>
              <a:buClr>
                <a:srgbClr val="000000"/>
              </a:buClr>
              <a:buSzPts val="5000"/>
              <a:buFont typeface="Helvetica Neue"/>
              <a:buNone/>
              <a:defRPr b="1" i="0" sz="5000" u="none" cap="none" strike="noStrike">
                <a:solidFill>
                  <a:srgbClr val="000000"/>
                </a:solidFill>
                <a:latin typeface="Helvetica Neue"/>
                <a:ea typeface="Helvetica Neue"/>
                <a:cs typeface="Helvetica Neue"/>
                <a:sym typeface="Helvetica Neue"/>
              </a:defRPr>
            </a:lvl9pPr>
          </a:lstStyle>
          <a:p/>
        </p:txBody>
      </p:sp>
      <p:sp>
        <p:nvSpPr>
          <p:cNvPr id="8" name="Google Shape;8;p3"/>
          <p:cNvSpPr txBox="1"/>
          <p:nvPr>
            <p:ph idx="12" type="sldNum"/>
          </p:nvPr>
        </p:nvSpPr>
        <p:spPr>
          <a:xfrm>
            <a:off x="4747843" y="7375689"/>
            <a:ext cx="255805" cy="240056"/>
          </a:xfrm>
          <a:prstGeom prst="rect">
            <a:avLst/>
          </a:prstGeom>
          <a:noFill/>
          <a:ln>
            <a:noFill/>
          </a:ln>
        </p:spPr>
        <p:txBody>
          <a:bodyPr anchorCtr="0" anchor="b" bIns="8550" lIns="8550" spcFirstLastPara="1" rIns="8550" wrap="square" tIns="8550">
            <a:spAutoFit/>
          </a:bodyPr>
          <a:lstStyle>
            <a:lvl1pPr indent="0" lvl="0"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600"/>
              <a:buFont typeface="Helvetica Neue"/>
              <a:buNone/>
              <a:defRPr b="0" i="0" sz="16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sz="1400">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7.png"/><Relationship Id="rId10" Type="http://schemas.openxmlformats.org/officeDocument/2006/relationships/image" Target="../media/image1.png"/><Relationship Id="rId13" Type="http://schemas.openxmlformats.org/officeDocument/2006/relationships/image" Target="../media/image9.png"/><Relationship Id="rId12"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png"/><Relationship Id="rId9" Type="http://schemas.openxmlformats.org/officeDocument/2006/relationships/hyperlink" Target="https://hubspot.wooqer.com/talk-to-sales" TargetMode="External"/><Relationship Id="rId5" Type="http://schemas.openxmlformats.org/officeDocument/2006/relationships/hyperlink" Target="https://hubspot.wooqer.com/talk-to-sales" TargetMode="External"/><Relationship Id="rId6" Type="http://schemas.openxmlformats.org/officeDocument/2006/relationships/hyperlink" Target="https://hubspot.wooqer.com/talk-to-sales" TargetMode="External"/><Relationship Id="rId7" Type="http://schemas.openxmlformats.org/officeDocument/2006/relationships/hyperlink" Target="https://wooqstore.wooqer.com/tc/setup.do?ei=81972" TargetMode="External"/><Relationship Id="rId8" Type="http://schemas.openxmlformats.org/officeDocument/2006/relationships/hyperlink" Target="https://wooqstore.wooqer.com/tc/setup.do?ei=8197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ooqer.com/portfolio-item/end-of-day-jewelry/" TargetMode="External"/><Relationship Id="rId4" Type="http://schemas.openxmlformats.org/officeDocument/2006/relationships/image" Target="../media/image5.png"/><Relationship Id="rId5" Type="http://schemas.openxmlformats.org/officeDocument/2006/relationships/hyperlink" Target="https://wooqer.com/portfolio-item/visual-merchandising-changeover-jewelry" TargetMode="External"/><Relationship Id="rId6" Type="http://schemas.openxmlformats.org/officeDocument/2006/relationships/image" Target="../media/image8.png"/><Relationship Id="rId7" Type="http://schemas.openxmlformats.org/officeDocument/2006/relationships/hyperlink" Target="https://wooqer.com/portfolio-item/store-visit-report-jewelry" TargetMode="External"/><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
          <p:cNvSpPr/>
          <p:nvPr/>
        </p:nvSpPr>
        <p:spPr>
          <a:xfrm>
            <a:off x="7249375" y="3973625"/>
            <a:ext cx="2504100" cy="4790400"/>
          </a:xfrm>
          <a:prstGeom prst="rect">
            <a:avLst/>
          </a:prstGeom>
          <a:solidFill>
            <a:srgbClr val="D6D6D6">
              <a:alpha val="47840"/>
            </a:srgbClr>
          </a:solidFill>
          <a:ln>
            <a:noFill/>
          </a:ln>
        </p:spPr>
        <p:txBody>
          <a:bodyPr anchorCtr="0" anchor="ctr" bIns="8550" lIns="8550" spcFirstLastPara="1" rIns="8550" wrap="square" tIns="8550">
            <a:noAutofit/>
          </a:bodyPr>
          <a:lstStyle/>
          <a:p>
            <a:pPr indent="0" lvl="0" marL="0" marR="0" rtl="0" algn="ctr">
              <a:lnSpc>
                <a:spcPct val="100000"/>
              </a:lnSpc>
              <a:spcBef>
                <a:spcPts val="0"/>
              </a:spcBef>
              <a:spcAft>
                <a:spcPts val="0"/>
              </a:spcAft>
              <a:buClr>
                <a:srgbClr val="FFFFFF"/>
              </a:buClr>
              <a:buSzPts val="2800"/>
              <a:buFont typeface="Helvetica Neue"/>
              <a:buNone/>
            </a:pPr>
            <a:r>
              <a:t/>
            </a:r>
            <a:endParaRPr b="0" i="0" sz="2800" u="none" cap="none" strike="noStrike">
              <a:solidFill>
                <a:srgbClr val="FFFFFF"/>
              </a:solidFill>
              <a:latin typeface="Helvetica Neue"/>
              <a:ea typeface="Helvetica Neue"/>
              <a:cs typeface="Helvetica Neue"/>
              <a:sym typeface="Helvetica Neue"/>
            </a:endParaRPr>
          </a:p>
        </p:txBody>
      </p:sp>
      <p:sp>
        <p:nvSpPr>
          <p:cNvPr id="77" name="Google Shape;77;p1"/>
          <p:cNvSpPr txBox="1"/>
          <p:nvPr/>
        </p:nvSpPr>
        <p:spPr>
          <a:xfrm>
            <a:off x="7702225" y="4254925"/>
            <a:ext cx="1598400" cy="42372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000000"/>
              </a:buClr>
              <a:buSzPts val="1200"/>
              <a:buFont typeface="Helvetica Neue"/>
              <a:buNone/>
            </a:pPr>
            <a:r>
              <a:rPr b="1" i="1" lang="en-US" sz="1200">
                <a:latin typeface="Helvetica Neue"/>
                <a:ea typeface="Helvetica Neue"/>
                <a:cs typeface="Helvetica Neue"/>
                <a:sym typeface="Helvetica Neue"/>
              </a:rPr>
              <a:t>W</a:t>
            </a:r>
            <a:r>
              <a:rPr b="1" i="1" lang="en-US" sz="1200" u="none" cap="none" strike="noStrike">
                <a:solidFill>
                  <a:srgbClr val="000000"/>
                </a:solidFill>
                <a:latin typeface="Helvetica Neue"/>
                <a:ea typeface="Helvetica Neue"/>
                <a:cs typeface="Helvetica Neue"/>
                <a:sym typeface="Helvetica Neue"/>
              </a:rPr>
              <a:t>orkApp details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Helvetica Neue"/>
              <a:buNone/>
            </a:pPr>
            <a:r>
              <a:t/>
            </a:r>
            <a:endParaRPr b="1" i="1" sz="900" u="none" cap="none" strike="noStrike">
              <a:solidFill>
                <a:srgbClr val="000000"/>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Helvetica Neue"/>
              <a:buNone/>
            </a:pPr>
            <a:r>
              <a:rPr i="1" lang="en-US" sz="1100" u="sng">
                <a:latin typeface="Helvetica Neue"/>
                <a:ea typeface="Helvetica Neue"/>
                <a:cs typeface="Helvetica Neue"/>
                <a:sym typeface="Helvetica Neue"/>
              </a:rPr>
              <a:t>Industries</a:t>
            </a:r>
            <a:endParaRPr i="1" sz="1100" u="sng">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Retail </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Restaurant</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t/>
            </a:r>
            <a:endParaRPr sz="900">
              <a:latin typeface="Helvetica Neue"/>
              <a:ea typeface="Helvetica Neue"/>
              <a:cs typeface="Helvetica Neue"/>
              <a:sym typeface="Helvetica Neue"/>
            </a:endParaRPr>
          </a:p>
          <a:p>
            <a:pPr indent="0" lvl="0" marL="0" rtl="0" algn="l">
              <a:lnSpc>
                <a:spcPct val="115000"/>
              </a:lnSpc>
              <a:spcBef>
                <a:spcPts val="0"/>
              </a:spcBef>
              <a:spcAft>
                <a:spcPts val="0"/>
              </a:spcAft>
              <a:buNone/>
            </a:pPr>
            <a:r>
              <a:rPr i="1" lang="en-US" sz="1100" u="sng">
                <a:latin typeface="Helvetica Neue"/>
                <a:ea typeface="Helvetica Neue"/>
                <a:cs typeface="Helvetica Neue"/>
                <a:sym typeface="Helvetica Neue"/>
              </a:rPr>
              <a:t>Functions</a:t>
            </a:r>
            <a:endParaRPr i="1" sz="1100" u="sng">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Operations</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Sales</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t/>
            </a:r>
            <a:endParaRPr sz="900">
              <a:latin typeface="Helvetica Neue"/>
              <a:ea typeface="Helvetica Neue"/>
              <a:cs typeface="Helvetica Neue"/>
              <a:sym typeface="Helvetica Neue"/>
            </a:endParaRPr>
          </a:p>
          <a:p>
            <a:pPr indent="0" lvl="0" marL="0" rtl="0" algn="l">
              <a:lnSpc>
                <a:spcPct val="115000"/>
              </a:lnSpc>
              <a:spcBef>
                <a:spcPts val="0"/>
              </a:spcBef>
              <a:spcAft>
                <a:spcPts val="0"/>
              </a:spcAft>
              <a:buNone/>
            </a:pPr>
            <a:r>
              <a:rPr i="1" lang="en-US" sz="1100" u="sng">
                <a:latin typeface="Helvetica Neue"/>
                <a:ea typeface="Helvetica Neue"/>
                <a:cs typeface="Helvetica Neue"/>
                <a:sym typeface="Helvetica Neue"/>
              </a:rPr>
              <a:t>Variants available</a:t>
            </a:r>
            <a:endParaRPr i="1" sz="1100" u="sng">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Lifestyle Retail </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Jewelry</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Eyewear</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Grocery</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Restaurant</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 more on request</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t/>
            </a:r>
            <a:endParaRPr sz="900">
              <a:latin typeface="Helvetica Neue"/>
              <a:ea typeface="Helvetica Neue"/>
              <a:cs typeface="Helvetica Neue"/>
              <a:sym typeface="Helvetica Neue"/>
            </a:endParaRPr>
          </a:p>
          <a:p>
            <a:pPr indent="0" lvl="0" marL="0" rtl="0" algn="l">
              <a:lnSpc>
                <a:spcPct val="115000"/>
              </a:lnSpc>
              <a:spcBef>
                <a:spcPts val="0"/>
              </a:spcBef>
              <a:spcAft>
                <a:spcPts val="0"/>
              </a:spcAft>
              <a:buNone/>
            </a:pPr>
            <a:r>
              <a:rPr i="1" lang="en-US" sz="1100" u="sng">
                <a:latin typeface="Helvetica Neue"/>
                <a:ea typeface="Helvetica Neue"/>
                <a:cs typeface="Helvetica Neue"/>
                <a:sym typeface="Helvetica Neue"/>
              </a:rPr>
              <a:t>Creator</a:t>
            </a:r>
            <a:endParaRPr i="1" sz="1100" u="sng">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Store Coherence</a:t>
            </a:r>
            <a:endParaRPr sz="1100">
              <a:latin typeface="Helvetica Neue"/>
              <a:ea typeface="Helvetica Neue"/>
              <a:cs typeface="Helvetica Neue"/>
              <a:sym typeface="Helvetica Neue"/>
            </a:endParaRPr>
          </a:p>
          <a:p>
            <a:pPr indent="0" lvl="0" marL="0" rtl="0" algn="l">
              <a:lnSpc>
                <a:spcPct val="115000"/>
              </a:lnSpc>
              <a:spcBef>
                <a:spcPts val="0"/>
              </a:spcBef>
              <a:spcAft>
                <a:spcPts val="0"/>
              </a:spcAft>
              <a:buNone/>
            </a:pPr>
            <a:r>
              <a:t/>
            </a:r>
            <a:endParaRPr sz="900">
              <a:latin typeface="Helvetica Neue"/>
              <a:ea typeface="Helvetica Neue"/>
              <a:cs typeface="Helvetica Neue"/>
              <a:sym typeface="Helvetica Neue"/>
            </a:endParaRPr>
          </a:p>
          <a:p>
            <a:pPr indent="0" lvl="0" marL="0" rtl="0" algn="l">
              <a:lnSpc>
                <a:spcPct val="115000"/>
              </a:lnSpc>
              <a:spcBef>
                <a:spcPts val="0"/>
              </a:spcBef>
              <a:spcAft>
                <a:spcPts val="0"/>
              </a:spcAft>
              <a:buNone/>
            </a:pPr>
            <a:r>
              <a:rPr i="1" lang="en-US" sz="1100" u="sng">
                <a:latin typeface="Helvetica Neue"/>
                <a:ea typeface="Helvetica Neue"/>
                <a:cs typeface="Helvetica Neue"/>
                <a:sym typeface="Helvetica Neue"/>
              </a:rPr>
              <a:t>Evolving since</a:t>
            </a:r>
            <a:endParaRPr i="1" sz="1100" u="sng">
              <a:latin typeface="Helvetica Neue"/>
              <a:ea typeface="Helvetica Neue"/>
              <a:cs typeface="Helvetica Neue"/>
              <a:sym typeface="Helvetica Neue"/>
            </a:endParaRPr>
          </a:p>
          <a:p>
            <a:pPr indent="0" lvl="0" marL="0" rtl="0" algn="l">
              <a:lnSpc>
                <a:spcPct val="115000"/>
              </a:lnSpc>
              <a:spcBef>
                <a:spcPts val="0"/>
              </a:spcBef>
              <a:spcAft>
                <a:spcPts val="0"/>
              </a:spcAft>
              <a:buNone/>
            </a:pPr>
            <a:r>
              <a:rPr lang="en-US" sz="1100">
                <a:latin typeface="Helvetica Neue"/>
                <a:ea typeface="Helvetica Neue"/>
                <a:cs typeface="Helvetica Neue"/>
                <a:sym typeface="Helvetica Neue"/>
              </a:rPr>
              <a:t>2014</a:t>
            </a:r>
            <a:endParaRPr i="1" sz="1100" u="sng">
              <a:solidFill>
                <a:srgbClr val="434343"/>
              </a:solidFill>
              <a:latin typeface="Helvetica Neue"/>
              <a:ea typeface="Helvetica Neue"/>
              <a:cs typeface="Helvetica Neue"/>
              <a:sym typeface="Helvetica Neue"/>
            </a:endParaRPr>
          </a:p>
        </p:txBody>
      </p:sp>
      <p:sp>
        <p:nvSpPr>
          <p:cNvPr id="78" name="Google Shape;78;p1"/>
          <p:cNvSpPr/>
          <p:nvPr/>
        </p:nvSpPr>
        <p:spPr>
          <a:xfrm>
            <a:off x="0" y="0"/>
            <a:ext cx="9753600" cy="3494400"/>
          </a:xfrm>
          <a:prstGeom prst="rect">
            <a:avLst/>
          </a:prstGeom>
          <a:gradFill>
            <a:gsLst>
              <a:gs pos="0">
                <a:srgbClr val="FDC51B">
                  <a:alpha val="90980"/>
                </a:srgbClr>
              </a:gs>
              <a:gs pos="100000">
                <a:srgbClr val="D10069">
                  <a:alpha val="64313"/>
                </a:srgbClr>
              </a:gs>
            </a:gsLst>
            <a:lin ang="2700006"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Image" id="79" name="Google Shape;79;p1"/>
          <p:cNvPicPr preferRelativeResize="0"/>
          <p:nvPr/>
        </p:nvPicPr>
        <p:blipFill rotWithShape="1">
          <a:blip r:embed="rId3">
            <a:alphaModFix/>
          </a:blip>
          <a:srcRect b="0" l="0" r="0" t="0"/>
          <a:stretch/>
        </p:blipFill>
        <p:spPr>
          <a:xfrm>
            <a:off x="721600" y="3091860"/>
            <a:ext cx="910093" cy="217565"/>
          </a:xfrm>
          <a:prstGeom prst="rect">
            <a:avLst/>
          </a:prstGeom>
          <a:noFill/>
          <a:ln>
            <a:noFill/>
          </a:ln>
        </p:spPr>
      </p:pic>
      <p:sp>
        <p:nvSpPr>
          <p:cNvPr id="80" name="Google Shape;80;p1"/>
          <p:cNvSpPr txBox="1"/>
          <p:nvPr/>
        </p:nvSpPr>
        <p:spPr>
          <a:xfrm>
            <a:off x="721600" y="539143"/>
            <a:ext cx="1456500" cy="3798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DC1758"/>
              </a:buClr>
              <a:buSzPts val="1800"/>
              <a:buFont typeface="Helvetica Neue"/>
              <a:buNone/>
            </a:pPr>
            <a:r>
              <a:rPr b="1" i="0" lang="en-US" sz="1800" u="none" cap="none" strike="noStrike">
                <a:solidFill>
                  <a:srgbClr val="212121"/>
                </a:solidFill>
                <a:latin typeface="Helvetica Neue"/>
                <a:ea typeface="Helvetica Neue"/>
                <a:cs typeface="Helvetica Neue"/>
                <a:sym typeface="Helvetica Neue"/>
              </a:rPr>
              <a:t>FACTSHEET</a:t>
            </a:r>
            <a:endParaRPr b="0" i="0" sz="1400" u="none" cap="none" strike="noStrike">
              <a:solidFill>
                <a:srgbClr val="212121"/>
              </a:solidFill>
              <a:latin typeface="Arial"/>
              <a:ea typeface="Arial"/>
              <a:cs typeface="Arial"/>
              <a:sym typeface="Arial"/>
            </a:endParaRPr>
          </a:p>
        </p:txBody>
      </p:sp>
      <p:sp>
        <p:nvSpPr>
          <p:cNvPr id="81" name="Google Shape;81;p1"/>
          <p:cNvSpPr txBox="1"/>
          <p:nvPr/>
        </p:nvSpPr>
        <p:spPr>
          <a:xfrm>
            <a:off x="1773300" y="3043325"/>
            <a:ext cx="1598400" cy="266100"/>
          </a:xfrm>
          <a:prstGeom prst="rect">
            <a:avLst/>
          </a:prstGeom>
          <a:noFill/>
          <a:ln>
            <a:noFill/>
          </a:ln>
        </p:spPr>
        <p:txBody>
          <a:bodyPr anchorCtr="0" anchor="b" bIns="50800" lIns="50800" spcFirstLastPara="1" rIns="50800" wrap="square" tIns="50800">
            <a:noAutofit/>
          </a:bodyPr>
          <a:lstStyle/>
          <a:p>
            <a:pPr indent="0" lvl="0" marL="0" marR="0" rtl="0" algn="l">
              <a:lnSpc>
                <a:spcPct val="100000"/>
              </a:lnSpc>
              <a:spcBef>
                <a:spcPts val="0"/>
              </a:spcBef>
              <a:spcAft>
                <a:spcPts val="0"/>
              </a:spcAft>
              <a:buClr>
                <a:srgbClr val="D6D6D6"/>
              </a:buClr>
              <a:buSzPts val="2000"/>
              <a:buFont typeface="Helvetica Neue"/>
              <a:buNone/>
            </a:pPr>
            <a:r>
              <a:rPr b="1" lang="en-US" sz="1600">
                <a:solidFill>
                  <a:schemeClr val="lt1"/>
                </a:solidFill>
                <a:latin typeface="Helvetica Neue"/>
                <a:ea typeface="Helvetica Neue"/>
                <a:cs typeface="Helvetica Neue"/>
                <a:sym typeface="Helvetica Neue"/>
              </a:rPr>
              <a:t>W</a:t>
            </a:r>
            <a:r>
              <a:rPr b="1" i="0" lang="en-US" sz="1600" u="none" cap="none" strike="noStrike">
                <a:solidFill>
                  <a:schemeClr val="lt1"/>
                </a:solidFill>
                <a:latin typeface="Helvetica Neue"/>
                <a:ea typeface="Helvetica Neue"/>
                <a:cs typeface="Helvetica Neue"/>
                <a:sym typeface="Helvetica Neue"/>
              </a:rPr>
              <a:t>orkApp</a:t>
            </a:r>
            <a:endParaRPr b="0" i="0" sz="1600" u="none" cap="none" strike="noStrike">
              <a:solidFill>
                <a:schemeClr val="lt1"/>
              </a:solidFill>
              <a:latin typeface="Arial"/>
              <a:ea typeface="Arial"/>
              <a:cs typeface="Arial"/>
              <a:sym typeface="Arial"/>
            </a:endParaRPr>
          </a:p>
        </p:txBody>
      </p:sp>
      <p:pic>
        <p:nvPicPr>
          <p:cNvPr descr="Image" id="82" name="Google Shape;82;p1"/>
          <p:cNvPicPr preferRelativeResize="0"/>
          <p:nvPr/>
        </p:nvPicPr>
        <p:blipFill rotWithShape="1">
          <a:blip r:embed="rId4">
            <a:alphaModFix/>
          </a:blip>
          <a:srcRect b="0" l="0" r="0" t="0"/>
          <a:stretch/>
        </p:blipFill>
        <p:spPr>
          <a:xfrm>
            <a:off x="5760881" y="539143"/>
            <a:ext cx="3373375" cy="2198438"/>
          </a:xfrm>
          <a:prstGeom prst="rect">
            <a:avLst/>
          </a:prstGeom>
          <a:noFill/>
          <a:ln>
            <a:noFill/>
          </a:ln>
        </p:spPr>
      </p:pic>
      <p:sp>
        <p:nvSpPr>
          <p:cNvPr id="83" name="Google Shape;83;p1"/>
          <p:cNvSpPr txBox="1"/>
          <p:nvPr/>
        </p:nvSpPr>
        <p:spPr>
          <a:xfrm>
            <a:off x="645406" y="3820482"/>
            <a:ext cx="5841900" cy="1232400"/>
          </a:xfrm>
          <a:prstGeom prst="rect">
            <a:avLst/>
          </a:prstGeom>
          <a:noFill/>
          <a:ln>
            <a:noFill/>
          </a:ln>
        </p:spPr>
        <p:txBody>
          <a:bodyPr anchorCtr="0" anchor="t" bIns="8550" lIns="8550" spcFirstLastPara="1" rIns="8550" wrap="square" tIns="8550">
            <a:spAutoFit/>
          </a:bodyPr>
          <a:lstStyle/>
          <a:p>
            <a:pPr indent="0" lvl="0" marL="0" marR="0" rtl="0" algn="l">
              <a:lnSpc>
                <a:spcPct val="15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Introduction</a:t>
            </a:r>
            <a:endParaRPr sz="900">
              <a:solidFill>
                <a:srgbClr val="434343"/>
              </a:solidFill>
              <a:highlight>
                <a:srgbClr val="FFFFFF"/>
              </a:highlight>
              <a:latin typeface="Helvetica Neue"/>
              <a:ea typeface="Helvetica Neue"/>
              <a:cs typeface="Helvetica Neue"/>
              <a:sym typeface="Helvetica Neue"/>
            </a:endParaRPr>
          </a:p>
          <a:p>
            <a:pPr indent="0" lvl="0" marL="0" rtl="0" algn="just">
              <a:lnSpc>
                <a:spcPct val="115000"/>
              </a:lnSpc>
              <a:spcBef>
                <a:spcPts val="0"/>
              </a:spcBef>
              <a:spcAft>
                <a:spcPts val="900"/>
              </a:spcAft>
              <a:buNone/>
            </a:pPr>
            <a:r>
              <a:rPr lang="en-US" sz="1100">
                <a:solidFill>
                  <a:srgbClr val="5E5E5E"/>
                </a:solidFill>
                <a:highlight>
                  <a:srgbClr val="FFFFFF"/>
                </a:highlight>
                <a:latin typeface="Helvetica Neue"/>
                <a:ea typeface="Helvetica Neue"/>
                <a:cs typeface="Helvetica Neue"/>
                <a:sym typeface="Helvetica Neue"/>
              </a:rPr>
              <a:t>With the Wooqer Start of Day WorkApp, get your Store Managers out of the back room and onto the shop floor to do the Start of Day checks, reporting completion, with evidence to support as they do so. The Wooqer 360 Dashboard brings you real-time visibility into the completion status at each location and visibility into open issues.</a:t>
            </a:r>
            <a:endParaRPr>
              <a:solidFill>
                <a:srgbClr val="5E5E5E"/>
              </a:solidFill>
              <a:latin typeface="Helvetica Neue"/>
              <a:ea typeface="Helvetica Neue"/>
              <a:cs typeface="Helvetica Neue"/>
              <a:sym typeface="Helvetica Neue"/>
            </a:endParaRPr>
          </a:p>
        </p:txBody>
      </p:sp>
      <p:sp>
        <p:nvSpPr>
          <p:cNvPr id="84" name="Google Shape;84;p1"/>
          <p:cNvSpPr txBox="1"/>
          <p:nvPr/>
        </p:nvSpPr>
        <p:spPr>
          <a:xfrm>
            <a:off x="645406" y="6885162"/>
            <a:ext cx="5841900" cy="3252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Enabling features</a:t>
            </a:r>
            <a:endParaRPr b="0" i="0" sz="1400" u="none" cap="none" strike="noStrike">
              <a:solidFill>
                <a:srgbClr val="434343"/>
              </a:solidFill>
              <a:latin typeface="Arial"/>
              <a:ea typeface="Arial"/>
              <a:cs typeface="Arial"/>
              <a:sym typeface="Arial"/>
            </a:endParaRPr>
          </a:p>
        </p:txBody>
      </p:sp>
      <p:sp>
        <p:nvSpPr>
          <p:cNvPr id="85" name="Google Shape;85;p1"/>
          <p:cNvSpPr/>
          <p:nvPr/>
        </p:nvSpPr>
        <p:spPr>
          <a:xfrm>
            <a:off x="0" y="12853275"/>
            <a:ext cx="9750900" cy="165900"/>
          </a:xfrm>
          <a:prstGeom prst="rect">
            <a:avLst/>
          </a:prstGeom>
          <a:gradFill>
            <a:gsLst>
              <a:gs pos="0">
                <a:srgbClr val="FDC51B">
                  <a:alpha val="90980"/>
                </a:srgbClr>
              </a:gs>
              <a:gs pos="100000">
                <a:srgbClr val="D10069">
                  <a:alpha val="64313"/>
                </a:srgbClr>
              </a:gs>
            </a:gsLst>
            <a:lin ang="2698631" scaled="0"/>
          </a:gradFill>
          <a:ln>
            <a:noFill/>
          </a:ln>
        </p:spPr>
        <p:txBody>
          <a:bodyPr anchorCtr="0" anchor="ctr" bIns="8550" lIns="8550" spcFirstLastPara="1" rIns="8550" wrap="square" tIns="8550">
            <a:noAutofit/>
          </a:bodyPr>
          <a:lstStyle/>
          <a:p>
            <a:pPr indent="0" lvl="0" marL="0" marR="0" rtl="0" algn="ctr">
              <a:lnSpc>
                <a:spcPct val="100000"/>
              </a:lnSpc>
              <a:spcBef>
                <a:spcPts val="0"/>
              </a:spcBef>
              <a:spcAft>
                <a:spcPts val="0"/>
              </a:spcAft>
              <a:buClr>
                <a:srgbClr val="FFFFFF"/>
              </a:buClr>
              <a:buSzPts val="2800"/>
              <a:buFont typeface="Helvetica Neue"/>
              <a:buNone/>
            </a:pPr>
            <a:r>
              <a:t/>
            </a:r>
            <a:endParaRPr b="0" i="0" sz="2800" u="none" cap="none" strike="noStrike">
              <a:solidFill>
                <a:srgbClr val="FFFFFF"/>
              </a:solidFill>
              <a:latin typeface="Helvetica Neue"/>
              <a:ea typeface="Helvetica Neue"/>
              <a:cs typeface="Helvetica Neue"/>
              <a:sym typeface="Helvetica Neue"/>
            </a:endParaRPr>
          </a:p>
        </p:txBody>
      </p:sp>
      <p:sp>
        <p:nvSpPr>
          <p:cNvPr id="86" name="Google Shape;86;p1"/>
          <p:cNvSpPr txBox="1"/>
          <p:nvPr/>
        </p:nvSpPr>
        <p:spPr>
          <a:xfrm>
            <a:off x="3601471" y="6547293"/>
            <a:ext cx="126900" cy="201900"/>
          </a:xfrm>
          <a:prstGeom prst="rect">
            <a:avLst/>
          </a:prstGeom>
          <a:noFill/>
          <a:ln>
            <a:noFill/>
          </a:ln>
        </p:spPr>
        <p:txBody>
          <a:bodyPr anchorCtr="0" anchor="ctr" bIns="8550" lIns="8550" spcFirstLastPara="1" rIns="8550" wrap="square" tIns="8550">
            <a:spAutoFit/>
          </a:bodyPr>
          <a:lstStyle/>
          <a:p>
            <a:pPr indent="0" lvl="0" marL="0" marR="0" rtl="0" algn="ctr">
              <a:lnSpc>
                <a:spcPct val="100000"/>
              </a:lnSpc>
              <a:spcBef>
                <a:spcPts val="0"/>
              </a:spcBef>
              <a:spcAft>
                <a:spcPts val="0"/>
              </a:spcAft>
              <a:buClr>
                <a:srgbClr val="000000"/>
              </a:buClr>
              <a:buSzPts val="1200"/>
              <a:buFont typeface="Times"/>
              <a:buNone/>
            </a:pPr>
            <a:r>
              <a:rPr b="0" i="0" lang="en-US" sz="1200" u="none" cap="none" strike="noStrike">
                <a:solidFill>
                  <a:srgbClr val="000000"/>
                </a:solidFill>
                <a:latin typeface="Times"/>
                <a:ea typeface="Times"/>
                <a:cs typeface="Times"/>
                <a:sym typeface="Times"/>
              </a:rPr>
              <a:t> </a:t>
            </a:r>
            <a:endParaRPr b="0" i="0" sz="1400" u="none" cap="none" strike="noStrike">
              <a:solidFill>
                <a:srgbClr val="000000"/>
              </a:solidFill>
              <a:latin typeface="Arial"/>
              <a:ea typeface="Arial"/>
              <a:cs typeface="Arial"/>
              <a:sym typeface="Arial"/>
            </a:endParaRPr>
          </a:p>
        </p:txBody>
      </p:sp>
      <p:sp>
        <p:nvSpPr>
          <p:cNvPr id="87" name="Google Shape;87;p1"/>
          <p:cNvSpPr txBox="1"/>
          <p:nvPr/>
        </p:nvSpPr>
        <p:spPr>
          <a:xfrm>
            <a:off x="645406" y="9431488"/>
            <a:ext cx="8164200" cy="30957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FAQs</a:t>
            </a:r>
            <a:endParaRPr b="0" i="0" sz="1400" u="none" cap="none" strike="noStrike">
              <a:solidFill>
                <a:srgbClr val="434343"/>
              </a:solidFill>
              <a:latin typeface="Arial"/>
              <a:ea typeface="Arial"/>
              <a:cs typeface="Arial"/>
              <a:sym typeface="Arial"/>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797979"/>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i="0" lang="en-US" sz="1200" u="none" cap="none" strike="noStrike">
                <a:solidFill>
                  <a:srgbClr val="5E5E5E"/>
                </a:solidFill>
                <a:latin typeface="Helvetica Neue"/>
                <a:ea typeface="Helvetica Neue"/>
                <a:cs typeface="Helvetica Neue"/>
                <a:sym typeface="Helvetica Neue"/>
              </a:rPr>
              <a:t>Can I customize the workApp?</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Yes, a whole lot of customizations are possible, ranging from the periodicity, sections, subsections, fields, name of the workApp, your personalized branding, workflow mapping and much more. </a:t>
            </a:r>
            <a:r>
              <a:rPr b="0" i="0" lang="en-US" sz="1200" u="sng" cap="none" strike="noStrike">
                <a:solidFill>
                  <a:srgbClr val="5E5E5E"/>
                </a:solidFill>
                <a:latin typeface="Helvetica Neue"/>
                <a:ea typeface="Helvetica Neue"/>
                <a:cs typeface="Helvetica Neue"/>
                <a:sym typeface="Helvetica Neue"/>
                <a:hlinkClick r:id="rId5">
                  <a:extLst>
                    <a:ext uri="{A12FA001-AC4F-418D-AE19-62706E023703}">
                      <ahyp:hlinkClr val="tx"/>
                    </a:ext>
                  </a:extLst>
                </a:hlinkClick>
              </a:rPr>
              <a:t>Talk to </a:t>
            </a:r>
            <a:r>
              <a:rPr lang="en-US" sz="1200" u="sng">
                <a:solidFill>
                  <a:srgbClr val="5E5E5E"/>
                </a:solidFill>
                <a:latin typeface="Helvetica Neue"/>
                <a:ea typeface="Helvetica Neue"/>
                <a:cs typeface="Helvetica Neue"/>
                <a:sym typeface="Helvetica Neue"/>
                <a:hlinkClick r:id="rId6">
                  <a:extLst>
                    <a:ext uri="{A12FA001-AC4F-418D-AE19-62706E023703}">
                      <ahyp:hlinkClr val="tx"/>
                    </a:ext>
                  </a:extLst>
                </a:hlinkClick>
              </a:rPr>
              <a:t>Sales</a:t>
            </a:r>
            <a:r>
              <a:rPr b="0" i="0" lang="en-US" sz="1200" u="none" cap="none" strike="noStrike">
                <a:solidFill>
                  <a:srgbClr val="5E5E5E"/>
                </a:solidFill>
                <a:latin typeface="Helvetica Neue"/>
                <a:ea typeface="Helvetica Neue"/>
                <a:cs typeface="Helvetica Neue"/>
                <a:sym typeface="Helvetica Neue"/>
              </a:rPr>
              <a:t> for specifics.</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i="0" lang="en-US" sz="1200" u="none" cap="none" strike="noStrike">
                <a:solidFill>
                  <a:srgbClr val="5E5E5E"/>
                </a:solidFill>
                <a:latin typeface="Helvetica Neue"/>
                <a:ea typeface="Helvetica Neue"/>
                <a:cs typeface="Helvetica Neue"/>
                <a:sym typeface="Helvetica Neue"/>
              </a:rPr>
              <a:t>What insights does this workApp enable?</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With this workApp you can :</a:t>
            </a:r>
            <a:endParaRPr b="0" i="0" sz="1200" u="none" cap="none" strike="noStrike">
              <a:solidFill>
                <a:srgbClr val="5E5E5E"/>
              </a:solidFill>
              <a:latin typeface="Helvetica Neue"/>
              <a:ea typeface="Helvetica Neue"/>
              <a:cs typeface="Helvetica Neue"/>
              <a:sym typeface="Helvetica Neue"/>
            </a:endParaRPr>
          </a:p>
          <a:p>
            <a:pPr indent="-114300" lvl="0" marL="1143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Know which </a:t>
            </a:r>
            <a:r>
              <a:rPr lang="en-US" sz="1200">
                <a:solidFill>
                  <a:srgbClr val="5E5E5E"/>
                </a:solidFill>
                <a:latin typeface="Helvetica Neue"/>
                <a:ea typeface="Helvetica Neue"/>
                <a:cs typeface="Helvetica Neue"/>
                <a:sym typeface="Helvetica Neue"/>
              </a:rPr>
              <a:t>locations</a:t>
            </a:r>
            <a:r>
              <a:rPr b="0" i="0" lang="en-US" sz="1200" u="none" cap="none" strike="noStrike">
                <a:solidFill>
                  <a:srgbClr val="5E5E5E"/>
                </a:solidFill>
                <a:latin typeface="Helvetica Neue"/>
                <a:ea typeface="Helvetica Neue"/>
                <a:cs typeface="Helvetica Neue"/>
                <a:sym typeface="Helvetica Neue"/>
              </a:rPr>
              <a:t> or teams need assistance today</a:t>
            </a:r>
            <a:endParaRPr b="0" i="0" sz="1200" u="none" cap="none" strike="noStrike">
              <a:solidFill>
                <a:srgbClr val="5E5E5E"/>
              </a:solidFill>
              <a:latin typeface="Helvetica Neue"/>
              <a:ea typeface="Helvetica Neue"/>
              <a:cs typeface="Helvetica Neue"/>
              <a:sym typeface="Helvetica Neue"/>
            </a:endParaRPr>
          </a:p>
          <a:p>
            <a:pPr indent="-114300" lvl="0" marL="1143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Get insights to improve the </a:t>
            </a:r>
            <a:r>
              <a:rPr lang="en-US" sz="1200">
                <a:solidFill>
                  <a:srgbClr val="5E5E5E"/>
                </a:solidFill>
                <a:latin typeface="Helvetica Neue"/>
                <a:ea typeface="Helvetica Neue"/>
                <a:cs typeface="Helvetica Neue"/>
                <a:sym typeface="Helvetica Neue"/>
              </a:rPr>
              <a:t>Standard Operating Processes (SOPs) </a:t>
            </a:r>
            <a:endParaRPr b="0" i="0" sz="1200" u="none" cap="none" strike="noStrike">
              <a:solidFill>
                <a:srgbClr val="5E5E5E"/>
              </a:solidFill>
              <a:latin typeface="Helvetica Neue"/>
              <a:ea typeface="Helvetica Neue"/>
              <a:cs typeface="Helvetica Neue"/>
              <a:sym typeface="Helvetica Neue"/>
            </a:endParaRPr>
          </a:p>
          <a:p>
            <a:pPr indent="-114300" lvl="0" marL="1143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Identify training needs and plan interventions</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i="0" lang="en-US" sz="1200" u="none" cap="none" strike="noStrike">
                <a:solidFill>
                  <a:srgbClr val="5E5E5E"/>
                </a:solidFill>
                <a:latin typeface="Helvetica Neue"/>
                <a:ea typeface="Helvetica Neue"/>
                <a:cs typeface="Helvetica Neue"/>
                <a:sym typeface="Helvetica Neue"/>
              </a:rPr>
              <a:t>What IT infrastructure or IT team involvement do I need to use this workApp?</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All you need is the devices where your users can use Wooqer and internet connectivity in form of Mobile data, Wifi or Broadband connection. The App works on both iOS and Android devices. No IT team involvement is needed except to whitelist the Wooqer IP and mails from Wooqer where firewalls may block such access. </a:t>
            </a:r>
            <a:endParaRPr b="0" i="0" sz="1200" u="none" cap="none" strike="noStrike">
              <a:solidFill>
                <a:srgbClr val="5E5E5E"/>
              </a:solidFill>
              <a:latin typeface="Helvetica Neue"/>
              <a:ea typeface="Helvetica Neue"/>
              <a:cs typeface="Helvetica Neue"/>
              <a:sym typeface="Helvetica Neue"/>
            </a:endParaRPr>
          </a:p>
        </p:txBody>
      </p:sp>
      <p:sp>
        <p:nvSpPr>
          <p:cNvPr id="88" name="Google Shape;88;p1"/>
          <p:cNvSpPr/>
          <p:nvPr/>
        </p:nvSpPr>
        <p:spPr>
          <a:xfrm>
            <a:off x="7535849" y="2992925"/>
            <a:ext cx="1598400" cy="316500"/>
          </a:xfrm>
          <a:prstGeom prst="roundRect">
            <a:avLst>
              <a:gd fmla="val 16667"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en-US" sz="1000" u="sng" cap="none" strike="noStrike">
                <a:solidFill>
                  <a:srgbClr val="DC1758"/>
                </a:solidFill>
                <a:latin typeface="Arial"/>
                <a:ea typeface="Arial"/>
                <a:cs typeface="Arial"/>
                <a:sym typeface="Arial"/>
                <a:hlinkClick r:id="rId7">
                  <a:extLst>
                    <a:ext uri="{A12FA001-AC4F-418D-AE19-62706E023703}">
                      <ahyp:hlinkClr val="tx"/>
                    </a:ext>
                  </a:extLst>
                </a:hlinkClick>
              </a:rPr>
              <a:t>Sign up</a:t>
            </a:r>
            <a:r>
              <a:rPr b="1" i="0" lang="en-US" sz="1000" u="sng" cap="none" strike="noStrike">
                <a:solidFill>
                  <a:srgbClr val="DC1758"/>
                </a:solidFill>
                <a:latin typeface="Arial"/>
                <a:ea typeface="Arial"/>
                <a:cs typeface="Arial"/>
                <a:sym typeface="Arial"/>
                <a:hlinkClick r:id="rId8">
                  <a:extLst>
                    <a:ext uri="{A12FA001-AC4F-418D-AE19-62706E023703}">
                      <ahyp:hlinkClr val="tx"/>
                    </a:ext>
                  </a:extLst>
                </a:hlinkClick>
              </a:rPr>
              <a:t> for FREE</a:t>
            </a:r>
            <a:endParaRPr b="1" i="0" sz="1000" u="none" cap="none" strike="noStrike">
              <a:solidFill>
                <a:srgbClr val="DC1758"/>
              </a:solidFill>
              <a:latin typeface="Arial"/>
              <a:ea typeface="Arial"/>
              <a:cs typeface="Arial"/>
              <a:sym typeface="Arial"/>
            </a:endParaRPr>
          </a:p>
        </p:txBody>
      </p:sp>
      <p:sp>
        <p:nvSpPr>
          <p:cNvPr id="89" name="Google Shape;89;p1"/>
          <p:cNvSpPr txBox="1"/>
          <p:nvPr/>
        </p:nvSpPr>
        <p:spPr>
          <a:xfrm>
            <a:off x="5731850" y="2909225"/>
            <a:ext cx="1598400" cy="40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sz="1200" u="sng">
                <a:solidFill>
                  <a:schemeClr val="lt1"/>
                </a:solidFill>
                <a:latin typeface="Helvetica Neue"/>
                <a:ea typeface="Helvetica Neue"/>
                <a:cs typeface="Helvetica Neue"/>
                <a:sym typeface="Helvetica Neue"/>
                <a:hlinkClick r:id="rId9">
                  <a:extLst>
                    <a:ext uri="{A12FA001-AC4F-418D-AE19-62706E023703}">
                      <ahyp:hlinkClr val="tx"/>
                    </a:ext>
                  </a:extLst>
                </a:hlinkClick>
              </a:rPr>
              <a:t>Talk to Sales</a:t>
            </a:r>
            <a:endParaRPr b="1" sz="1200">
              <a:solidFill>
                <a:schemeClr val="lt1"/>
              </a:solidFill>
              <a:latin typeface="Helvetica Neue"/>
              <a:ea typeface="Helvetica Neue"/>
              <a:cs typeface="Helvetica Neue"/>
              <a:sym typeface="Helvetica Neue"/>
            </a:endParaRPr>
          </a:p>
        </p:txBody>
      </p:sp>
      <p:sp>
        <p:nvSpPr>
          <p:cNvPr id="90" name="Google Shape;90;p1"/>
          <p:cNvSpPr txBox="1"/>
          <p:nvPr/>
        </p:nvSpPr>
        <p:spPr>
          <a:xfrm>
            <a:off x="645400" y="834525"/>
            <a:ext cx="35559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3500">
                <a:solidFill>
                  <a:schemeClr val="lt1"/>
                </a:solidFill>
                <a:latin typeface="Helvetica Neue"/>
                <a:ea typeface="Helvetica Neue"/>
                <a:cs typeface="Helvetica Neue"/>
                <a:sym typeface="Helvetica Neue"/>
              </a:rPr>
              <a:t>Start of Day</a:t>
            </a:r>
            <a:endParaRPr b="1" sz="3500">
              <a:solidFill>
                <a:schemeClr val="lt1"/>
              </a:solidFill>
              <a:latin typeface="Helvetica Neue"/>
              <a:ea typeface="Helvetica Neue"/>
              <a:cs typeface="Helvetica Neue"/>
              <a:sym typeface="Helvetica Neue"/>
            </a:endParaRPr>
          </a:p>
          <a:p>
            <a:pPr indent="0" lvl="0" marL="0" rtl="0" algn="l">
              <a:spcBef>
                <a:spcPts val="0"/>
              </a:spcBef>
              <a:spcAft>
                <a:spcPts val="0"/>
              </a:spcAft>
              <a:buNone/>
            </a:pPr>
            <a:r>
              <a:rPr b="1" lang="en-US" sz="3500">
                <a:solidFill>
                  <a:schemeClr val="lt1"/>
                </a:solidFill>
                <a:latin typeface="Helvetica Neue"/>
                <a:ea typeface="Helvetica Neue"/>
                <a:cs typeface="Helvetica Neue"/>
                <a:sym typeface="Helvetica Neue"/>
              </a:rPr>
              <a:t>Checklist</a:t>
            </a:r>
            <a:endParaRPr b="1" sz="3500">
              <a:solidFill>
                <a:schemeClr val="lt1"/>
              </a:solidFill>
              <a:latin typeface="Helvetica Neue"/>
              <a:ea typeface="Helvetica Neue"/>
              <a:cs typeface="Helvetica Neue"/>
              <a:sym typeface="Helvetica Neue"/>
            </a:endParaRPr>
          </a:p>
        </p:txBody>
      </p:sp>
      <p:grpSp>
        <p:nvGrpSpPr>
          <p:cNvPr id="91" name="Google Shape;91;p1"/>
          <p:cNvGrpSpPr/>
          <p:nvPr/>
        </p:nvGrpSpPr>
        <p:grpSpPr>
          <a:xfrm>
            <a:off x="645406" y="5497319"/>
            <a:ext cx="5762250" cy="1138105"/>
            <a:chOff x="645400" y="5541520"/>
            <a:chExt cx="5762250" cy="1138105"/>
          </a:xfrm>
        </p:grpSpPr>
        <p:cxnSp>
          <p:nvCxnSpPr>
            <p:cNvPr id="92" name="Google Shape;92;p1"/>
            <p:cNvCxnSpPr/>
            <p:nvPr/>
          </p:nvCxnSpPr>
          <p:spPr>
            <a:xfrm>
              <a:off x="4546975" y="5846996"/>
              <a:ext cx="744000" cy="7200"/>
            </a:xfrm>
            <a:prstGeom prst="straightConnector1">
              <a:avLst/>
            </a:prstGeom>
            <a:noFill/>
            <a:ln cap="flat" cmpd="sng" w="9525">
              <a:solidFill>
                <a:srgbClr val="C0C0C0"/>
              </a:solidFill>
              <a:prstDash val="solid"/>
              <a:round/>
              <a:headEnd len="sm" w="sm" type="none"/>
              <a:tailEnd len="med" w="med" type="triangle"/>
            </a:ln>
          </p:spPr>
        </p:cxnSp>
        <p:grpSp>
          <p:nvGrpSpPr>
            <p:cNvPr id="93" name="Google Shape;93;p1"/>
            <p:cNvGrpSpPr/>
            <p:nvPr/>
          </p:nvGrpSpPr>
          <p:grpSpPr>
            <a:xfrm>
              <a:off x="645400" y="5541520"/>
              <a:ext cx="811800" cy="1138100"/>
              <a:chOff x="645400" y="5541520"/>
              <a:chExt cx="811800" cy="1138100"/>
            </a:xfrm>
          </p:grpSpPr>
          <p:sp>
            <p:nvSpPr>
              <p:cNvPr id="94" name="Google Shape;94;p1"/>
              <p:cNvSpPr/>
              <p:nvPr/>
            </p:nvSpPr>
            <p:spPr>
              <a:xfrm>
                <a:off x="757600" y="5541520"/>
                <a:ext cx="587400" cy="603600"/>
              </a:xfrm>
              <a:prstGeom prst="roundRect">
                <a:avLst>
                  <a:gd fmla="val 50000" name="adj"/>
                </a:avLst>
              </a:prstGeom>
              <a:noFill/>
              <a:ln cap="flat" cmpd="sng" w="9525">
                <a:solidFill>
                  <a:srgbClr val="999999"/>
                </a:solidFill>
                <a:prstDash val="solid"/>
                <a:miter lim="400000"/>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5E5E5E"/>
                  </a:buClr>
                  <a:buSzPts val="1400"/>
                  <a:buFont typeface="Arial"/>
                  <a:buNone/>
                </a:pPr>
                <a:r>
                  <a:t/>
                </a:r>
                <a:endParaRPr b="0" i="0" sz="1400" u="none" cap="none" strike="noStrike">
                  <a:solidFill>
                    <a:srgbClr val="5E5E5E"/>
                  </a:solidFill>
                  <a:latin typeface="Arial"/>
                  <a:ea typeface="Arial"/>
                  <a:cs typeface="Arial"/>
                  <a:sym typeface="Arial"/>
                </a:endParaRPr>
              </a:p>
            </p:txBody>
          </p:sp>
          <p:pic>
            <p:nvPicPr>
              <p:cNvPr id="95" name="Google Shape;95;p1"/>
              <p:cNvPicPr preferRelativeResize="0"/>
              <p:nvPr/>
            </p:nvPicPr>
            <p:blipFill rotWithShape="1">
              <a:blip r:embed="rId10">
                <a:alphaModFix amt="60000"/>
              </a:blip>
              <a:srcRect b="0" l="0" r="0" t="0"/>
              <a:stretch/>
            </p:blipFill>
            <p:spPr>
              <a:xfrm>
                <a:off x="857763" y="5649787"/>
                <a:ext cx="387075" cy="387075"/>
              </a:xfrm>
              <a:prstGeom prst="rect">
                <a:avLst/>
              </a:prstGeom>
              <a:noFill/>
              <a:ln>
                <a:noFill/>
              </a:ln>
            </p:spPr>
          </p:pic>
          <p:sp>
            <p:nvSpPr>
              <p:cNvPr id="96" name="Google Shape;96;p1"/>
              <p:cNvSpPr txBox="1"/>
              <p:nvPr/>
            </p:nvSpPr>
            <p:spPr>
              <a:xfrm>
                <a:off x="645400" y="6217920"/>
                <a:ext cx="8118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lang="en-US" sz="900">
                    <a:solidFill>
                      <a:srgbClr val="5E5E5E"/>
                    </a:solidFill>
                    <a:latin typeface="Helvetica Neue"/>
                    <a:ea typeface="Helvetica Neue"/>
                    <a:cs typeface="Helvetica Neue"/>
                    <a:sym typeface="Helvetica Neue"/>
                  </a:rPr>
                  <a:t>Configure </a:t>
                </a:r>
                <a:endParaRPr sz="900">
                  <a:solidFill>
                    <a:srgbClr val="5E5E5E"/>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rgbClr val="000000"/>
                  </a:buClr>
                  <a:buSzPts val="900"/>
                  <a:buFont typeface="Arial"/>
                  <a:buNone/>
                </a:pPr>
                <a:r>
                  <a:rPr lang="en-US" sz="900">
                    <a:solidFill>
                      <a:srgbClr val="5E5E5E"/>
                    </a:solidFill>
                    <a:latin typeface="Helvetica Neue"/>
                    <a:ea typeface="Helvetica Neue"/>
                    <a:cs typeface="Helvetica Neue"/>
                    <a:sym typeface="Helvetica Neue"/>
                  </a:rPr>
                  <a:t>&amp; Launch</a:t>
                </a:r>
                <a:endParaRPr sz="900">
                  <a:solidFill>
                    <a:srgbClr val="5E5E5E"/>
                  </a:solidFill>
                  <a:latin typeface="Helvetica Neue"/>
                  <a:ea typeface="Helvetica Neue"/>
                  <a:cs typeface="Helvetica Neue"/>
                  <a:sym typeface="Helvetica Neue"/>
                </a:endParaRPr>
              </a:p>
            </p:txBody>
          </p:sp>
        </p:grpSp>
        <p:grpSp>
          <p:nvGrpSpPr>
            <p:cNvPr id="97" name="Google Shape;97;p1"/>
            <p:cNvGrpSpPr/>
            <p:nvPr/>
          </p:nvGrpSpPr>
          <p:grpSpPr>
            <a:xfrm>
              <a:off x="1673950" y="5548783"/>
              <a:ext cx="1714800" cy="1130842"/>
              <a:chOff x="1759700" y="5548783"/>
              <a:chExt cx="1714800" cy="1130842"/>
            </a:xfrm>
          </p:grpSpPr>
          <p:pic>
            <p:nvPicPr>
              <p:cNvPr id="98" name="Google Shape;98;p1"/>
              <p:cNvPicPr preferRelativeResize="0"/>
              <p:nvPr/>
            </p:nvPicPr>
            <p:blipFill rotWithShape="1">
              <a:blip r:embed="rId11">
                <a:alphaModFix amt="56000"/>
              </a:blip>
              <a:srcRect b="0" l="0" r="0" t="0"/>
              <a:stretch/>
            </p:blipFill>
            <p:spPr>
              <a:xfrm>
                <a:off x="2411237" y="5632399"/>
                <a:ext cx="411725" cy="411725"/>
              </a:xfrm>
              <a:prstGeom prst="rect">
                <a:avLst/>
              </a:prstGeom>
              <a:noFill/>
              <a:ln>
                <a:noFill/>
              </a:ln>
            </p:spPr>
          </p:pic>
          <p:sp>
            <p:nvSpPr>
              <p:cNvPr id="99" name="Google Shape;99;p1"/>
              <p:cNvSpPr/>
              <p:nvPr/>
            </p:nvSpPr>
            <p:spPr>
              <a:xfrm>
                <a:off x="2323400" y="5548783"/>
                <a:ext cx="587400" cy="603600"/>
              </a:xfrm>
              <a:prstGeom prst="roundRect">
                <a:avLst>
                  <a:gd fmla="val 50000" name="adj"/>
                </a:avLst>
              </a:prstGeom>
              <a:noFill/>
              <a:ln cap="flat" cmpd="sng" w="9525">
                <a:solidFill>
                  <a:srgbClr val="999999"/>
                </a:solidFill>
                <a:prstDash val="solid"/>
                <a:miter lim="400000"/>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5E5E5E"/>
                  </a:buClr>
                  <a:buSzPts val="1400"/>
                  <a:buFont typeface="Arial"/>
                  <a:buNone/>
                </a:pPr>
                <a:r>
                  <a:t/>
                </a:r>
                <a:endParaRPr b="0" i="0" sz="1400" u="none" cap="none" strike="noStrike">
                  <a:solidFill>
                    <a:srgbClr val="5E5E5E"/>
                  </a:solidFill>
                  <a:latin typeface="Arial"/>
                  <a:ea typeface="Arial"/>
                  <a:cs typeface="Arial"/>
                  <a:sym typeface="Arial"/>
                </a:endParaRPr>
              </a:p>
            </p:txBody>
          </p:sp>
          <p:sp>
            <p:nvSpPr>
              <p:cNvPr id="100" name="Google Shape;100;p1"/>
              <p:cNvSpPr txBox="1"/>
              <p:nvPr/>
            </p:nvSpPr>
            <p:spPr>
              <a:xfrm>
                <a:off x="1759700" y="6217925"/>
                <a:ext cx="17148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lang="en-US" sz="900">
                    <a:solidFill>
                      <a:srgbClr val="5E5E5E"/>
                    </a:solidFill>
                    <a:latin typeface="Helvetica Neue"/>
                    <a:ea typeface="Helvetica Neue"/>
                    <a:cs typeface="Helvetica Neue"/>
                    <a:sym typeface="Helvetica Neue"/>
                  </a:rPr>
                  <a:t>Get evidence backed updates during walkthrough</a:t>
                </a:r>
                <a:endParaRPr b="0" i="0" sz="900" u="none" cap="none" strike="noStrike">
                  <a:solidFill>
                    <a:srgbClr val="5E5E5E"/>
                  </a:solidFill>
                  <a:latin typeface="Helvetica Neue"/>
                  <a:ea typeface="Helvetica Neue"/>
                  <a:cs typeface="Helvetica Neue"/>
                  <a:sym typeface="Helvetica Neue"/>
                </a:endParaRPr>
              </a:p>
            </p:txBody>
          </p:sp>
        </p:grpSp>
        <p:grpSp>
          <p:nvGrpSpPr>
            <p:cNvPr id="101" name="Google Shape;101;p1"/>
            <p:cNvGrpSpPr/>
            <p:nvPr/>
          </p:nvGrpSpPr>
          <p:grpSpPr>
            <a:xfrm>
              <a:off x="3605500" y="5541533"/>
              <a:ext cx="1205100" cy="1129104"/>
              <a:chOff x="3550825" y="5541533"/>
              <a:chExt cx="1205100" cy="1129104"/>
            </a:xfrm>
          </p:grpSpPr>
          <p:sp>
            <p:nvSpPr>
              <p:cNvPr id="102" name="Google Shape;102;p1"/>
              <p:cNvSpPr/>
              <p:nvPr/>
            </p:nvSpPr>
            <p:spPr>
              <a:xfrm>
                <a:off x="3859675" y="5541533"/>
                <a:ext cx="587400" cy="603600"/>
              </a:xfrm>
              <a:prstGeom prst="roundRect">
                <a:avLst>
                  <a:gd fmla="val 50000" name="adj"/>
                </a:avLst>
              </a:prstGeom>
              <a:noFill/>
              <a:ln cap="flat" cmpd="sng" w="9525">
                <a:solidFill>
                  <a:srgbClr val="999999"/>
                </a:solidFill>
                <a:prstDash val="solid"/>
                <a:miter lim="400000"/>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5E5E5E"/>
                  </a:buClr>
                  <a:buSzPts val="1400"/>
                  <a:buFont typeface="Arial"/>
                  <a:buNone/>
                </a:pPr>
                <a:r>
                  <a:t/>
                </a:r>
                <a:endParaRPr b="0" i="0" sz="1400" u="none" cap="none" strike="noStrike">
                  <a:solidFill>
                    <a:srgbClr val="5E5E5E"/>
                  </a:solidFill>
                  <a:latin typeface="Arial"/>
                  <a:ea typeface="Arial"/>
                  <a:cs typeface="Arial"/>
                  <a:sym typeface="Arial"/>
                </a:endParaRPr>
              </a:p>
            </p:txBody>
          </p:sp>
          <p:pic>
            <p:nvPicPr>
              <p:cNvPr id="103" name="Google Shape;103;p1"/>
              <p:cNvPicPr preferRelativeResize="0"/>
              <p:nvPr/>
            </p:nvPicPr>
            <p:blipFill rotWithShape="1">
              <a:blip r:embed="rId12">
                <a:alphaModFix amt="60000"/>
              </a:blip>
              <a:srcRect b="0" l="0" r="0" t="0"/>
              <a:stretch/>
            </p:blipFill>
            <p:spPr>
              <a:xfrm>
                <a:off x="4016215" y="5710250"/>
                <a:ext cx="274320" cy="266090"/>
              </a:xfrm>
              <a:prstGeom prst="rect">
                <a:avLst/>
              </a:prstGeom>
              <a:noFill/>
              <a:ln>
                <a:noFill/>
              </a:ln>
            </p:spPr>
          </p:pic>
          <p:sp>
            <p:nvSpPr>
              <p:cNvPr id="104" name="Google Shape;104;p1"/>
              <p:cNvSpPr txBox="1"/>
              <p:nvPr/>
            </p:nvSpPr>
            <p:spPr>
              <a:xfrm>
                <a:off x="3550825" y="6208938"/>
                <a:ext cx="12051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lang="en-US" sz="900">
                    <a:solidFill>
                      <a:srgbClr val="5E5E5E"/>
                    </a:solidFill>
                    <a:latin typeface="Helvetica Neue"/>
                    <a:ea typeface="Helvetica Neue"/>
                    <a:cs typeface="Helvetica Neue"/>
                    <a:sym typeface="Helvetica Neue"/>
                  </a:rPr>
                  <a:t>Get notified of misses. See reports</a:t>
                </a:r>
                <a:endParaRPr b="0" i="0" sz="900" u="none" cap="none" strike="noStrike">
                  <a:solidFill>
                    <a:srgbClr val="5E5E5E"/>
                  </a:solidFill>
                  <a:latin typeface="Helvetica Neue"/>
                  <a:ea typeface="Helvetica Neue"/>
                  <a:cs typeface="Helvetica Neue"/>
                  <a:sym typeface="Helvetica Neue"/>
                </a:endParaRPr>
              </a:p>
            </p:txBody>
          </p:sp>
        </p:grpSp>
        <p:grpSp>
          <p:nvGrpSpPr>
            <p:cNvPr id="105" name="Google Shape;105;p1"/>
            <p:cNvGrpSpPr/>
            <p:nvPr/>
          </p:nvGrpSpPr>
          <p:grpSpPr>
            <a:xfrm>
              <a:off x="5027350" y="5548808"/>
              <a:ext cx="1380300" cy="1130817"/>
              <a:chOff x="5027350" y="5548808"/>
              <a:chExt cx="1380300" cy="1130817"/>
            </a:xfrm>
          </p:grpSpPr>
          <p:sp>
            <p:nvSpPr>
              <p:cNvPr id="106" name="Google Shape;106;p1"/>
              <p:cNvSpPr/>
              <p:nvPr/>
            </p:nvSpPr>
            <p:spPr>
              <a:xfrm>
                <a:off x="5423800" y="5548808"/>
                <a:ext cx="587400" cy="603600"/>
              </a:xfrm>
              <a:prstGeom prst="roundRect">
                <a:avLst>
                  <a:gd fmla="val 50000" name="adj"/>
                </a:avLst>
              </a:prstGeom>
              <a:noFill/>
              <a:ln cap="flat" cmpd="sng" w="9525">
                <a:solidFill>
                  <a:srgbClr val="999999"/>
                </a:solidFill>
                <a:prstDash val="solid"/>
                <a:miter lim="400000"/>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5E5E5E"/>
                  </a:buClr>
                  <a:buSzPts val="1400"/>
                  <a:buFont typeface="Arial"/>
                  <a:buNone/>
                </a:pPr>
                <a:r>
                  <a:t/>
                </a:r>
                <a:endParaRPr b="0" i="0" sz="1400" u="none" cap="none" strike="noStrike">
                  <a:solidFill>
                    <a:srgbClr val="5E5E5E"/>
                  </a:solidFill>
                  <a:latin typeface="Arial"/>
                  <a:ea typeface="Arial"/>
                  <a:cs typeface="Arial"/>
                  <a:sym typeface="Arial"/>
                </a:endParaRPr>
              </a:p>
            </p:txBody>
          </p:sp>
          <p:pic>
            <p:nvPicPr>
              <p:cNvPr id="107" name="Google Shape;107;p1"/>
              <p:cNvPicPr preferRelativeResize="0"/>
              <p:nvPr/>
            </p:nvPicPr>
            <p:blipFill rotWithShape="1">
              <a:blip r:embed="rId13">
                <a:alphaModFix amt="58000"/>
              </a:blip>
              <a:srcRect b="0" l="0" r="0" t="0"/>
              <a:stretch/>
            </p:blipFill>
            <p:spPr>
              <a:xfrm>
                <a:off x="5572000" y="5684746"/>
                <a:ext cx="291000" cy="316524"/>
              </a:xfrm>
              <a:prstGeom prst="rect">
                <a:avLst/>
              </a:prstGeom>
              <a:noFill/>
              <a:ln>
                <a:noFill/>
              </a:ln>
            </p:spPr>
          </p:pic>
          <p:sp>
            <p:nvSpPr>
              <p:cNvPr id="108" name="Google Shape;108;p1"/>
              <p:cNvSpPr txBox="1"/>
              <p:nvPr/>
            </p:nvSpPr>
            <p:spPr>
              <a:xfrm>
                <a:off x="5027350" y="6217925"/>
                <a:ext cx="13803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lang="en-US" sz="900">
                    <a:solidFill>
                      <a:srgbClr val="5E5E5E"/>
                    </a:solidFill>
                    <a:latin typeface="Helvetica Neue"/>
                    <a:ea typeface="Helvetica Neue"/>
                    <a:cs typeface="Helvetica Neue"/>
                    <a:sym typeface="Helvetica Neue"/>
                  </a:rPr>
                  <a:t>Publish Scorecard. Build accountability</a:t>
                </a:r>
                <a:endParaRPr b="0" i="0" sz="900" u="none" cap="none" strike="noStrike">
                  <a:solidFill>
                    <a:srgbClr val="5E5E5E"/>
                  </a:solidFill>
                  <a:latin typeface="Helvetica Neue"/>
                  <a:ea typeface="Helvetica Neue"/>
                  <a:cs typeface="Helvetica Neue"/>
                  <a:sym typeface="Helvetica Neue"/>
                </a:endParaRPr>
              </a:p>
            </p:txBody>
          </p:sp>
        </p:grpSp>
        <p:cxnSp>
          <p:nvCxnSpPr>
            <p:cNvPr id="109" name="Google Shape;109;p1"/>
            <p:cNvCxnSpPr/>
            <p:nvPr/>
          </p:nvCxnSpPr>
          <p:spPr>
            <a:xfrm>
              <a:off x="3125125" y="5846996"/>
              <a:ext cx="744000" cy="7200"/>
            </a:xfrm>
            <a:prstGeom prst="straightConnector1">
              <a:avLst/>
            </a:prstGeom>
            <a:noFill/>
            <a:ln cap="flat" cmpd="sng" w="9525">
              <a:solidFill>
                <a:srgbClr val="C0C0C0"/>
              </a:solidFill>
              <a:prstDash val="solid"/>
              <a:round/>
              <a:headEnd len="sm" w="sm" type="none"/>
              <a:tailEnd len="med" w="med" type="triangle"/>
            </a:ln>
          </p:spPr>
        </p:cxnSp>
        <p:cxnSp>
          <p:nvCxnSpPr>
            <p:cNvPr id="110" name="Google Shape;110;p1"/>
            <p:cNvCxnSpPr/>
            <p:nvPr/>
          </p:nvCxnSpPr>
          <p:spPr>
            <a:xfrm>
              <a:off x="1193575" y="5846996"/>
              <a:ext cx="744000" cy="7200"/>
            </a:xfrm>
            <a:prstGeom prst="straightConnector1">
              <a:avLst/>
            </a:prstGeom>
            <a:noFill/>
            <a:ln cap="flat" cmpd="sng" w="9525">
              <a:solidFill>
                <a:srgbClr val="C0C0C0"/>
              </a:solidFill>
              <a:prstDash val="solid"/>
              <a:round/>
              <a:headEnd len="sm" w="sm" type="none"/>
              <a:tailEnd len="med" w="med" type="triangle"/>
            </a:ln>
          </p:spPr>
        </p:cxnSp>
      </p:grpSp>
      <p:grpSp>
        <p:nvGrpSpPr>
          <p:cNvPr id="111" name="Google Shape;111;p1"/>
          <p:cNvGrpSpPr/>
          <p:nvPr/>
        </p:nvGrpSpPr>
        <p:grpSpPr>
          <a:xfrm>
            <a:off x="645406" y="7460100"/>
            <a:ext cx="6174875" cy="1721650"/>
            <a:chOff x="669362" y="7442288"/>
            <a:chExt cx="6174875" cy="1721650"/>
          </a:xfrm>
        </p:grpSpPr>
        <p:sp>
          <p:nvSpPr>
            <p:cNvPr id="112" name="Google Shape;112;p1"/>
            <p:cNvSpPr txBox="1"/>
            <p:nvPr/>
          </p:nvSpPr>
          <p:spPr>
            <a:xfrm>
              <a:off x="669362" y="7453638"/>
              <a:ext cx="2088300" cy="1710300"/>
            </a:xfrm>
            <a:prstGeom prst="rect">
              <a:avLst/>
            </a:prstGeom>
            <a:noFill/>
            <a:ln>
              <a:noFill/>
            </a:ln>
          </p:spPr>
          <p:txBody>
            <a:bodyPr anchorCtr="0" anchor="t" bIns="8550" lIns="8550" spcFirstLastPara="1" rIns="8550" wrap="square" tIns="8550">
              <a:spAutoFit/>
            </a:bodyPr>
            <a:lstStyle/>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Configurable WorkApp</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Auto-Assignment</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Auto-report sharing</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Auto-Reminders</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Offline Mode</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Geo-fencing</a:t>
              </a:r>
              <a:endParaRPr sz="1000">
                <a:solidFill>
                  <a:srgbClr val="5E5E5E"/>
                </a:solidFill>
                <a:latin typeface="Helvetica Neue"/>
                <a:ea typeface="Helvetica Neue"/>
                <a:cs typeface="Helvetica Neue"/>
                <a:sym typeface="Helvetica Neue"/>
              </a:endParaRPr>
            </a:p>
          </p:txBody>
        </p:sp>
        <p:sp>
          <p:nvSpPr>
            <p:cNvPr id="113" name="Google Shape;113;p1"/>
            <p:cNvSpPr txBox="1"/>
            <p:nvPr/>
          </p:nvSpPr>
          <p:spPr>
            <a:xfrm>
              <a:off x="2712649" y="7442288"/>
              <a:ext cx="2088300" cy="1710300"/>
            </a:xfrm>
            <a:prstGeom prst="rect">
              <a:avLst/>
            </a:prstGeom>
            <a:noFill/>
            <a:ln>
              <a:noFill/>
            </a:ln>
          </p:spPr>
          <p:txBody>
            <a:bodyPr anchorCtr="0" anchor="t" bIns="8550" lIns="8550" spcFirstLastPara="1" rIns="8550" wrap="square" tIns="8550">
              <a:spAutoFit/>
            </a:bodyPr>
            <a:lstStyle/>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Live Camera pictures</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Date | Time Stamp</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Video evidence</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Completion report </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Compliance Report</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One-click task creation</a:t>
              </a:r>
              <a:endParaRPr sz="1000">
                <a:solidFill>
                  <a:srgbClr val="5E5E5E"/>
                </a:solidFill>
                <a:latin typeface="Helvetica Neue"/>
                <a:ea typeface="Helvetica Neue"/>
                <a:cs typeface="Helvetica Neue"/>
                <a:sym typeface="Helvetica Neue"/>
              </a:endParaRPr>
            </a:p>
          </p:txBody>
        </p:sp>
        <p:sp>
          <p:nvSpPr>
            <p:cNvPr id="114" name="Google Shape;114;p1"/>
            <p:cNvSpPr txBox="1"/>
            <p:nvPr/>
          </p:nvSpPr>
          <p:spPr>
            <a:xfrm>
              <a:off x="4755937" y="7453638"/>
              <a:ext cx="2088300" cy="1710300"/>
            </a:xfrm>
            <a:prstGeom prst="rect">
              <a:avLst/>
            </a:prstGeom>
            <a:noFill/>
            <a:ln>
              <a:noFill/>
            </a:ln>
          </p:spPr>
          <p:txBody>
            <a:bodyPr anchorCtr="0" anchor="t" bIns="8550" lIns="8550" spcFirstLastPara="1" rIns="8550" wrap="square" tIns="8550">
              <a:spAutoFit/>
            </a:bodyPr>
            <a:lstStyle/>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Report download - Excel</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Wooqer 360 dashboard</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Visual Gallery</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Escalation Notifications</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292100" lvl="0" marL="457200" rtl="0" algn="l">
                <a:spcBef>
                  <a:spcPts val="0"/>
                </a:spcBef>
                <a:spcAft>
                  <a:spcPts val="0"/>
                </a:spcAft>
                <a:buClr>
                  <a:srgbClr val="5E5E5E"/>
                </a:buClr>
                <a:buSzPts val="1000"/>
                <a:buFont typeface="Helvetica Neue"/>
                <a:buChar char="✓"/>
              </a:pPr>
              <a:r>
                <a:rPr lang="en-US" sz="1000">
                  <a:solidFill>
                    <a:srgbClr val="5E5E5E"/>
                  </a:solidFill>
                  <a:latin typeface="Helvetica Neue"/>
                  <a:ea typeface="Helvetica Neue"/>
                  <a:cs typeface="Helvetica Neue"/>
                  <a:sym typeface="Helvetica Neue"/>
                </a:rPr>
                <a:t>Integration API</a:t>
              </a:r>
              <a:endParaRPr sz="1000">
                <a:solidFill>
                  <a:srgbClr val="5E5E5E"/>
                </a:solidFill>
                <a:latin typeface="Helvetica Neue"/>
                <a:ea typeface="Helvetica Neue"/>
                <a:cs typeface="Helvetica Neue"/>
                <a:sym typeface="Helvetica Neue"/>
              </a:endParaRPr>
            </a:p>
            <a:p>
              <a:pPr indent="0" lvl="0" marL="457200" rtl="0" algn="l">
                <a:spcBef>
                  <a:spcPts val="0"/>
                </a:spcBef>
                <a:spcAft>
                  <a:spcPts val="0"/>
                </a:spcAft>
                <a:buNone/>
              </a:pPr>
              <a:r>
                <a:t/>
              </a:r>
              <a:endParaRPr sz="1000">
                <a:solidFill>
                  <a:srgbClr val="5E5E5E"/>
                </a:solidFill>
                <a:latin typeface="Helvetica Neue"/>
                <a:ea typeface="Helvetica Neue"/>
                <a:cs typeface="Helvetica Neue"/>
                <a:sym typeface="Helvetica Neue"/>
              </a:endParaRPr>
            </a:p>
            <a:p>
              <a:pPr indent="0" lvl="0" marL="0" rtl="0" algn="l">
                <a:spcBef>
                  <a:spcPts val="0"/>
                </a:spcBef>
                <a:spcAft>
                  <a:spcPts val="0"/>
                </a:spcAft>
                <a:buNone/>
              </a:pPr>
              <a:r>
                <a:rPr lang="en-US" sz="1000">
                  <a:solidFill>
                    <a:srgbClr val="5E5E5E"/>
                  </a:solidFill>
                  <a:latin typeface="Helvetica Neue"/>
                  <a:ea typeface="Helvetica Neue"/>
                  <a:cs typeface="Helvetica Neue"/>
                  <a:sym typeface="Helvetica Neue"/>
                </a:rPr>
                <a:t>    </a:t>
              </a:r>
              <a:r>
                <a:rPr b="1" lang="en-US" sz="1000">
                  <a:solidFill>
                    <a:srgbClr val="5E5E5E"/>
                  </a:solidFill>
                  <a:latin typeface="Helvetica Neue"/>
                  <a:ea typeface="Helvetica Neue"/>
                  <a:cs typeface="Helvetica Neue"/>
                  <a:sym typeface="Helvetica Neue"/>
                </a:rPr>
                <a:t>+</a:t>
              </a:r>
              <a:r>
                <a:rPr lang="en-US" sz="1000">
                  <a:solidFill>
                    <a:srgbClr val="5E5E5E"/>
                  </a:solidFill>
                  <a:latin typeface="Helvetica Neue"/>
                  <a:ea typeface="Helvetica Neue"/>
                  <a:cs typeface="Helvetica Neue"/>
                  <a:sym typeface="Helvetica Neue"/>
                </a:rPr>
                <a:t>	more </a:t>
              </a:r>
              <a:endParaRPr sz="1000">
                <a:solidFill>
                  <a:srgbClr val="5E5E5E"/>
                </a:solidFill>
                <a:latin typeface="Helvetica Neue"/>
                <a:ea typeface="Helvetica Neue"/>
                <a:cs typeface="Helvetica Neue"/>
                <a:sym typeface="Helvetica Neue"/>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
          <p:cNvSpPr txBox="1"/>
          <p:nvPr/>
        </p:nvSpPr>
        <p:spPr>
          <a:xfrm>
            <a:off x="774303" y="652625"/>
            <a:ext cx="2033100" cy="3252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App in numbers</a:t>
            </a:r>
            <a:endParaRPr b="0" i="0" sz="1200" u="none" cap="none" strike="noStrike">
              <a:solidFill>
                <a:srgbClr val="434343"/>
              </a:solidFill>
              <a:latin typeface="Helvetica Neue"/>
              <a:ea typeface="Helvetica Neue"/>
              <a:cs typeface="Helvetica Neue"/>
              <a:sym typeface="Helvetica Neue"/>
            </a:endParaRPr>
          </a:p>
        </p:txBody>
      </p:sp>
      <p:sp>
        <p:nvSpPr>
          <p:cNvPr id="120" name="Google Shape;120;p2"/>
          <p:cNvSpPr txBox="1"/>
          <p:nvPr/>
        </p:nvSpPr>
        <p:spPr>
          <a:xfrm>
            <a:off x="774303" y="4744750"/>
            <a:ext cx="8164200" cy="2787900"/>
          </a:xfrm>
          <a:prstGeom prst="rect">
            <a:avLst/>
          </a:prstGeom>
          <a:noFill/>
          <a:ln>
            <a:noFill/>
          </a:ln>
        </p:spPr>
        <p:txBody>
          <a:bodyPr anchorCtr="0" anchor="t" bIns="8550" lIns="8550" spcFirstLastPara="1" rIns="8550" wrap="square" tIns="8550">
            <a:spAutoFit/>
          </a:bodyPr>
          <a:lstStyle/>
          <a:p>
            <a:pPr indent="0" lvl="0" marL="0" marR="0" rtl="0" algn="just">
              <a:lnSpc>
                <a:spcPct val="100000"/>
              </a:lnSpc>
              <a:spcBef>
                <a:spcPts val="0"/>
              </a:spcBef>
              <a:spcAft>
                <a:spcPts val="0"/>
              </a:spcAft>
              <a:buClr>
                <a:srgbClr val="000000"/>
              </a:buClr>
              <a:buSzPts val="1200"/>
              <a:buFont typeface="Arial"/>
              <a:buNone/>
            </a:pPr>
            <a:r>
              <a:rPr b="1" i="0" lang="en-US" sz="1200" u="none" cap="none" strike="noStrike">
                <a:solidFill>
                  <a:srgbClr val="5E5E5E"/>
                </a:solidFill>
                <a:latin typeface="Helvetica Neue"/>
                <a:ea typeface="Helvetica Neue"/>
                <a:cs typeface="Helvetica Neue"/>
                <a:sym typeface="Helvetica Neue"/>
              </a:rPr>
              <a:t>Where is the data stored? Who owns it and how does Wooqer ensure data security?</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Your data (including images) submitted on the App are owned entirely by you and Wooqer claims no ownership of your data. We do not access or use your data in any form except basic industry benchmarking or towards support requested by you. The data is stored on the cloud on Wooqer servers and is absolutely secure. We undergo stringent security procedures and audits to ensure that your data is never at risk.</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i="0" lang="en-US" sz="1200" u="none" cap="none" strike="noStrike">
                <a:solidFill>
                  <a:srgbClr val="5E5E5E"/>
                </a:solidFill>
                <a:latin typeface="Helvetica Neue"/>
                <a:ea typeface="Helvetica Neue"/>
                <a:cs typeface="Helvetica Neue"/>
                <a:sym typeface="Helvetica Neue"/>
              </a:rPr>
              <a:t>What are the integration possibilities available with the workApp?</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The workApp can integrate with any other tools using available APIs. With these APIs, data from another system can be brought into the workApp and data from the workApp can be taken to other systems</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i="0" lang="en-US" sz="1200" u="none" cap="none" strike="noStrike">
                <a:solidFill>
                  <a:srgbClr val="5E5E5E"/>
                </a:solidFill>
                <a:latin typeface="Helvetica Neue"/>
                <a:ea typeface="Helvetica Neue"/>
                <a:cs typeface="Helvetica Neue"/>
                <a:sym typeface="Helvetica Neue"/>
              </a:rPr>
              <a:t>What does it take to get started?</a:t>
            </a:r>
            <a:endParaRPr b="1" i="0" sz="1200" u="none" cap="none" strike="noStrike">
              <a:solidFill>
                <a:srgbClr val="5E5E5E"/>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5E5E5E"/>
                </a:solidFill>
                <a:latin typeface="Helvetica Neue"/>
                <a:ea typeface="Helvetica Neue"/>
                <a:cs typeface="Helvetica Neue"/>
                <a:sym typeface="Helvetica Neue"/>
              </a:rPr>
              <a:t>You can be up and running with this workApp within 4 hours! All you need to do is to </a:t>
            </a:r>
            <a:endParaRPr b="0" i="0" sz="1200" u="none" cap="none" strike="noStrike">
              <a:solidFill>
                <a:srgbClr val="5E5E5E"/>
              </a:solidFill>
              <a:latin typeface="Helvetica Neue"/>
              <a:ea typeface="Helvetica Neue"/>
              <a:cs typeface="Helvetica Neue"/>
              <a:sym typeface="Helvetica Neue"/>
            </a:endParaRPr>
          </a:p>
          <a:p>
            <a:pPr indent="-304800" lvl="0" marL="4572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Customize the workApp if needed, set reminders/ notifications and activate workApp</a:t>
            </a:r>
            <a:endParaRPr b="0" i="0" sz="1200" u="none" cap="none" strike="noStrike">
              <a:solidFill>
                <a:srgbClr val="5E5E5E"/>
              </a:solidFill>
              <a:latin typeface="Helvetica Neue"/>
              <a:ea typeface="Helvetica Neue"/>
              <a:cs typeface="Helvetica Neue"/>
              <a:sym typeface="Helvetica Neue"/>
            </a:endParaRPr>
          </a:p>
          <a:p>
            <a:pPr indent="-304800" lvl="0" marL="4572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Upload your store and user list on Wooqer and invite user to use the workApp.</a:t>
            </a:r>
            <a:endParaRPr b="0" i="0" sz="1200" u="none" cap="none" strike="noStrike">
              <a:solidFill>
                <a:srgbClr val="5E5E5E"/>
              </a:solidFill>
              <a:latin typeface="Helvetica Neue"/>
              <a:ea typeface="Helvetica Neue"/>
              <a:cs typeface="Helvetica Neue"/>
              <a:sym typeface="Helvetica Neue"/>
            </a:endParaRPr>
          </a:p>
          <a:p>
            <a:pPr indent="-304800" lvl="0" marL="457200" marR="0" rtl="0" algn="just">
              <a:lnSpc>
                <a:spcPct val="100000"/>
              </a:lnSpc>
              <a:spcBef>
                <a:spcPts val="0"/>
              </a:spcBef>
              <a:spcAft>
                <a:spcPts val="0"/>
              </a:spcAft>
              <a:buClr>
                <a:srgbClr val="5E5E5E"/>
              </a:buClr>
              <a:buSzPts val="1200"/>
              <a:buFont typeface="Helvetica Neue"/>
              <a:buChar char="-"/>
            </a:pPr>
            <a:r>
              <a:rPr b="0" i="0" lang="en-US" sz="1200" u="none" cap="none" strike="noStrike">
                <a:solidFill>
                  <a:srgbClr val="5E5E5E"/>
                </a:solidFill>
                <a:latin typeface="Helvetica Neue"/>
                <a:ea typeface="Helvetica Neue"/>
                <a:cs typeface="Helvetica Neue"/>
                <a:sym typeface="Helvetica Neue"/>
              </a:rPr>
              <a:t>Start tracking reports </a:t>
            </a:r>
            <a:endParaRPr b="0" i="0" sz="1200" u="none" cap="none" strike="noStrike">
              <a:solidFill>
                <a:srgbClr val="5E5E5E"/>
              </a:solidFill>
              <a:latin typeface="Helvetica Neue"/>
              <a:ea typeface="Helvetica Neue"/>
              <a:cs typeface="Helvetica Neue"/>
              <a:sym typeface="Helvetica Neue"/>
            </a:endParaRPr>
          </a:p>
        </p:txBody>
      </p:sp>
      <p:grpSp>
        <p:nvGrpSpPr>
          <p:cNvPr id="121" name="Google Shape;121;p2"/>
          <p:cNvGrpSpPr/>
          <p:nvPr/>
        </p:nvGrpSpPr>
        <p:grpSpPr>
          <a:xfrm>
            <a:off x="774303" y="1195508"/>
            <a:ext cx="8205000" cy="675375"/>
            <a:chOff x="643425" y="1167350"/>
            <a:chExt cx="8205000" cy="675375"/>
          </a:xfrm>
        </p:grpSpPr>
        <p:grpSp>
          <p:nvGrpSpPr>
            <p:cNvPr id="122" name="Google Shape;122;p2"/>
            <p:cNvGrpSpPr/>
            <p:nvPr/>
          </p:nvGrpSpPr>
          <p:grpSpPr>
            <a:xfrm>
              <a:off x="643425" y="1186325"/>
              <a:ext cx="1520400" cy="656400"/>
              <a:chOff x="643425" y="1186325"/>
              <a:chExt cx="1520400" cy="656400"/>
            </a:xfrm>
          </p:grpSpPr>
          <p:sp>
            <p:nvSpPr>
              <p:cNvPr id="123" name="Google Shape;123;p2"/>
              <p:cNvSpPr/>
              <p:nvPr/>
            </p:nvSpPr>
            <p:spPr>
              <a:xfrm>
                <a:off x="643425" y="1186325"/>
                <a:ext cx="1520400" cy="656400"/>
              </a:xfrm>
              <a:prstGeom prst="roundRect">
                <a:avLst>
                  <a:gd fmla="val 6680" name="adj"/>
                </a:avLst>
              </a:prstGeom>
              <a:gradFill>
                <a:gsLst>
                  <a:gs pos="0">
                    <a:srgbClr val="FDC51B">
                      <a:alpha val="90980"/>
                    </a:srgbClr>
                  </a:gs>
                  <a:gs pos="100000">
                    <a:srgbClr val="D10069">
                      <a:alpha val="64313"/>
                    </a:srgbClr>
                  </a:gs>
                </a:gsLst>
                <a:lin ang="2700006"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2"/>
              <p:cNvSpPr txBox="1"/>
              <p:nvPr/>
            </p:nvSpPr>
            <p:spPr>
              <a:xfrm>
                <a:off x="875475" y="1211675"/>
                <a:ext cx="10563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US" sz="1800" u="none" cap="none" strike="noStrike">
                    <a:solidFill>
                      <a:schemeClr val="lt1"/>
                    </a:solidFill>
                    <a:latin typeface="Helvetica Neue"/>
                    <a:ea typeface="Helvetica Neue"/>
                    <a:cs typeface="Helvetica Neue"/>
                    <a:sym typeface="Helvetica Neue"/>
                  </a:rPr>
                  <a:t>100+</a:t>
                </a:r>
                <a:endParaRPr b="1" i="0" sz="1800" u="none" cap="none" strike="noStrike">
                  <a:solidFill>
                    <a:schemeClr val="lt1"/>
                  </a:solidFill>
                  <a:latin typeface="Helvetica Neue"/>
                  <a:ea typeface="Helvetica Neue"/>
                  <a:cs typeface="Helvetica Neue"/>
                  <a:sym typeface="Helvetica Neue"/>
                </a:endParaRPr>
              </a:p>
            </p:txBody>
          </p:sp>
          <p:sp>
            <p:nvSpPr>
              <p:cNvPr id="125" name="Google Shape;125;p2"/>
              <p:cNvSpPr txBox="1"/>
              <p:nvPr/>
            </p:nvSpPr>
            <p:spPr>
              <a:xfrm>
                <a:off x="983775" y="1463025"/>
                <a:ext cx="839700" cy="369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US" sz="1200" u="none" cap="none" strike="noStrike">
                    <a:solidFill>
                      <a:srgbClr val="F3F3F3"/>
                    </a:solidFill>
                    <a:latin typeface="Helvetica Neue"/>
                    <a:ea typeface="Helvetica Neue"/>
                    <a:cs typeface="Helvetica Neue"/>
                    <a:sym typeface="Helvetica Neue"/>
                  </a:rPr>
                  <a:t>Brands</a:t>
                </a:r>
                <a:endParaRPr b="1" i="0" sz="1200" u="none" cap="none" strike="noStrike">
                  <a:solidFill>
                    <a:srgbClr val="F3F3F3"/>
                  </a:solidFill>
                  <a:latin typeface="Helvetica Neue"/>
                  <a:ea typeface="Helvetica Neue"/>
                  <a:cs typeface="Helvetica Neue"/>
                  <a:sym typeface="Helvetica Neue"/>
                </a:endParaRPr>
              </a:p>
            </p:txBody>
          </p:sp>
        </p:grpSp>
        <p:grpSp>
          <p:nvGrpSpPr>
            <p:cNvPr id="126" name="Google Shape;126;p2"/>
            <p:cNvGrpSpPr/>
            <p:nvPr/>
          </p:nvGrpSpPr>
          <p:grpSpPr>
            <a:xfrm>
              <a:off x="2871625" y="1180300"/>
              <a:ext cx="1520400" cy="659750"/>
              <a:chOff x="2738725" y="1180300"/>
              <a:chExt cx="1520400" cy="659750"/>
            </a:xfrm>
          </p:grpSpPr>
          <p:sp>
            <p:nvSpPr>
              <p:cNvPr id="127" name="Google Shape;127;p2"/>
              <p:cNvSpPr/>
              <p:nvPr/>
            </p:nvSpPr>
            <p:spPr>
              <a:xfrm flipH="1" rot="10800000">
                <a:off x="2738725" y="1183650"/>
                <a:ext cx="1520400" cy="656400"/>
              </a:xfrm>
              <a:prstGeom prst="roundRect">
                <a:avLst>
                  <a:gd fmla="val 6680" name="adj"/>
                </a:avLst>
              </a:prstGeom>
              <a:gradFill>
                <a:gsLst>
                  <a:gs pos="0">
                    <a:srgbClr val="FDC51B">
                      <a:alpha val="90980"/>
                    </a:srgbClr>
                  </a:gs>
                  <a:gs pos="100000">
                    <a:srgbClr val="D10069">
                      <a:alpha val="64313"/>
                    </a:srgbClr>
                  </a:gs>
                </a:gsLst>
                <a:lin ang="2700006"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2"/>
              <p:cNvSpPr txBox="1"/>
              <p:nvPr/>
            </p:nvSpPr>
            <p:spPr>
              <a:xfrm>
                <a:off x="2970775" y="1180300"/>
                <a:ext cx="10563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US" sz="1800" u="none" cap="none" strike="noStrike">
                    <a:solidFill>
                      <a:schemeClr val="lt1"/>
                    </a:solidFill>
                    <a:latin typeface="Helvetica Neue"/>
                    <a:ea typeface="Helvetica Neue"/>
                    <a:cs typeface="Helvetica Neue"/>
                    <a:sym typeface="Helvetica Neue"/>
                  </a:rPr>
                  <a:t>40000+</a:t>
                </a:r>
                <a:endParaRPr b="1" i="0" sz="1800" u="none" cap="none" strike="noStrike">
                  <a:solidFill>
                    <a:schemeClr val="lt1"/>
                  </a:solidFill>
                  <a:latin typeface="Helvetica Neue"/>
                  <a:ea typeface="Helvetica Neue"/>
                  <a:cs typeface="Helvetica Neue"/>
                  <a:sym typeface="Helvetica Neue"/>
                </a:endParaRPr>
              </a:p>
            </p:txBody>
          </p:sp>
          <p:sp>
            <p:nvSpPr>
              <p:cNvPr id="129" name="Google Shape;129;p2"/>
              <p:cNvSpPr txBox="1"/>
              <p:nvPr/>
            </p:nvSpPr>
            <p:spPr>
              <a:xfrm>
                <a:off x="3002722" y="1431642"/>
                <a:ext cx="1056300" cy="3693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sz="1200">
                    <a:solidFill>
                      <a:srgbClr val="F3F3F3"/>
                    </a:solidFill>
                    <a:latin typeface="Helvetica Neue"/>
                    <a:ea typeface="Helvetica Neue"/>
                    <a:cs typeface="Helvetica Neue"/>
                    <a:sym typeface="Helvetica Neue"/>
                  </a:rPr>
                  <a:t>Locations</a:t>
                </a:r>
                <a:endParaRPr b="1" i="0" sz="1200" u="none" cap="none" strike="noStrike">
                  <a:solidFill>
                    <a:srgbClr val="F3F3F3"/>
                  </a:solidFill>
                  <a:latin typeface="Helvetica Neue"/>
                  <a:ea typeface="Helvetica Neue"/>
                  <a:cs typeface="Helvetica Neue"/>
                  <a:sym typeface="Helvetica Neue"/>
                </a:endParaRPr>
              </a:p>
            </p:txBody>
          </p:sp>
        </p:grpSp>
        <p:grpSp>
          <p:nvGrpSpPr>
            <p:cNvPr id="130" name="Google Shape;130;p2"/>
            <p:cNvGrpSpPr/>
            <p:nvPr/>
          </p:nvGrpSpPr>
          <p:grpSpPr>
            <a:xfrm>
              <a:off x="5099825" y="1180300"/>
              <a:ext cx="1520400" cy="659750"/>
              <a:chOff x="5035100" y="1180300"/>
              <a:chExt cx="1520400" cy="659750"/>
            </a:xfrm>
          </p:grpSpPr>
          <p:sp>
            <p:nvSpPr>
              <p:cNvPr id="131" name="Google Shape;131;p2"/>
              <p:cNvSpPr/>
              <p:nvPr/>
            </p:nvSpPr>
            <p:spPr>
              <a:xfrm flipH="1">
                <a:off x="5035100" y="1183650"/>
                <a:ext cx="1520400" cy="656400"/>
              </a:xfrm>
              <a:prstGeom prst="roundRect">
                <a:avLst>
                  <a:gd fmla="val 6680" name="adj"/>
                </a:avLst>
              </a:prstGeom>
              <a:gradFill>
                <a:gsLst>
                  <a:gs pos="0">
                    <a:srgbClr val="FDC51B">
                      <a:alpha val="90980"/>
                    </a:srgbClr>
                  </a:gs>
                  <a:gs pos="100000">
                    <a:srgbClr val="D10069">
                      <a:alpha val="64313"/>
                    </a:srgbClr>
                  </a:gs>
                </a:gsLst>
                <a:lin ang="2700006"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2"/>
              <p:cNvSpPr txBox="1"/>
              <p:nvPr/>
            </p:nvSpPr>
            <p:spPr>
              <a:xfrm>
                <a:off x="5267150" y="1180300"/>
                <a:ext cx="10563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US" sz="1800" u="none" cap="none" strike="noStrike">
                    <a:solidFill>
                      <a:schemeClr val="lt1"/>
                    </a:solidFill>
                    <a:latin typeface="Helvetica Neue"/>
                    <a:ea typeface="Helvetica Neue"/>
                    <a:cs typeface="Helvetica Neue"/>
                    <a:sym typeface="Helvetica Neue"/>
                  </a:rPr>
                  <a:t>50000+</a:t>
                </a:r>
                <a:endParaRPr b="1" i="0" sz="1800" u="none" cap="none" strike="noStrike">
                  <a:solidFill>
                    <a:schemeClr val="lt1"/>
                  </a:solidFill>
                  <a:latin typeface="Helvetica Neue"/>
                  <a:ea typeface="Helvetica Neue"/>
                  <a:cs typeface="Helvetica Neue"/>
                  <a:sym typeface="Helvetica Neue"/>
                </a:endParaRPr>
              </a:p>
            </p:txBody>
          </p:sp>
          <p:sp>
            <p:nvSpPr>
              <p:cNvPr id="133" name="Google Shape;133;p2"/>
              <p:cNvSpPr txBox="1"/>
              <p:nvPr/>
            </p:nvSpPr>
            <p:spPr>
              <a:xfrm>
                <a:off x="5405597" y="1431640"/>
                <a:ext cx="779400" cy="369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sz="1200">
                    <a:solidFill>
                      <a:srgbClr val="F3F3F3"/>
                    </a:solidFill>
                    <a:latin typeface="Helvetica Neue"/>
                    <a:ea typeface="Helvetica Neue"/>
                    <a:cs typeface="Helvetica Neue"/>
                    <a:sym typeface="Helvetica Neue"/>
                  </a:rPr>
                  <a:t>U</a:t>
                </a:r>
                <a:r>
                  <a:rPr b="1" i="0" lang="en-US" sz="1200" u="none" cap="none" strike="noStrike">
                    <a:solidFill>
                      <a:srgbClr val="F3F3F3"/>
                    </a:solidFill>
                    <a:latin typeface="Helvetica Neue"/>
                    <a:ea typeface="Helvetica Neue"/>
                    <a:cs typeface="Helvetica Neue"/>
                    <a:sym typeface="Helvetica Neue"/>
                  </a:rPr>
                  <a:t>sers</a:t>
                </a:r>
                <a:endParaRPr b="1" i="0" sz="1200" u="none" cap="none" strike="noStrike">
                  <a:solidFill>
                    <a:srgbClr val="F3F3F3"/>
                  </a:solidFill>
                  <a:latin typeface="Helvetica Neue"/>
                  <a:ea typeface="Helvetica Neue"/>
                  <a:cs typeface="Helvetica Neue"/>
                  <a:sym typeface="Helvetica Neue"/>
                </a:endParaRPr>
              </a:p>
            </p:txBody>
          </p:sp>
        </p:grpSp>
        <p:grpSp>
          <p:nvGrpSpPr>
            <p:cNvPr id="134" name="Google Shape;134;p2"/>
            <p:cNvGrpSpPr/>
            <p:nvPr/>
          </p:nvGrpSpPr>
          <p:grpSpPr>
            <a:xfrm>
              <a:off x="7328025" y="1167350"/>
              <a:ext cx="1520400" cy="656400"/>
              <a:chOff x="7328025" y="1167350"/>
              <a:chExt cx="1520400" cy="656400"/>
            </a:xfrm>
          </p:grpSpPr>
          <p:sp>
            <p:nvSpPr>
              <p:cNvPr id="135" name="Google Shape;135;p2"/>
              <p:cNvSpPr/>
              <p:nvPr/>
            </p:nvSpPr>
            <p:spPr>
              <a:xfrm rot="10800000">
                <a:off x="7328025" y="1167350"/>
                <a:ext cx="1520400" cy="656400"/>
              </a:xfrm>
              <a:prstGeom prst="roundRect">
                <a:avLst>
                  <a:gd fmla="val 6680" name="adj"/>
                </a:avLst>
              </a:prstGeom>
              <a:gradFill>
                <a:gsLst>
                  <a:gs pos="0">
                    <a:srgbClr val="FDC51B">
                      <a:alpha val="90980"/>
                    </a:srgbClr>
                  </a:gs>
                  <a:gs pos="100000">
                    <a:srgbClr val="D10069">
                      <a:alpha val="64313"/>
                    </a:srgbClr>
                  </a:gs>
                </a:gsLst>
                <a:lin ang="2700006"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2"/>
              <p:cNvSpPr txBox="1"/>
              <p:nvPr/>
            </p:nvSpPr>
            <p:spPr>
              <a:xfrm>
                <a:off x="7394325" y="1180300"/>
                <a:ext cx="13878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lang="en-US" sz="1800">
                    <a:solidFill>
                      <a:schemeClr val="lt1"/>
                    </a:solidFill>
                    <a:latin typeface="Helvetica Neue"/>
                    <a:ea typeface="Helvetica Neue"/>
                    <a:cs typeface="Helvetica Neue"/>
                    <a:sym typeface="Helvetica Neue"/>
                  </a:rPr>
                  <a:t>7000000+</a:t>
                </a:r>
                <a:endParaRPr b="1" i="0" sz="1800" u="none" cap="none" strike="noStrike">
                  <a:solidFill>
                    <a:schemeClr val="lt1"/>
                  </a:solidFill>
                  <a:latin typeface="Helvetica Neue"/>
                  <a:ea typeface="Helvetica Neue"/>
                  <a:cs typeface="Helvetica Neue"/>
                  <a:sym typeface="Helvetica Neue"/>
                </a:endParaRPr>
              </a:p>
            </p:txBody>
          </p:sp>
          <p:sp>
            <p:nvSpPr>
              <p:cNvPr id="137" name="Google Shape;137;p2"/>
              <p:cNvSpPr txBox="1"/>
              <p:nvPr/>
            </p:nvSpPr>
            <p:spPr>
              <a:xfrm>
                <a:off x="7328025" y="1431650"/>
                <a:ext cx="1520400" cy="369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sz="1200">
                    <a:solidFill>
                      <a:srgbClr val="F3F3F3"/>
                    </a:solidFill>
                    <a:latin typeface="Helvetica Neue"/>
                    <a:ea typeface="Helvetica Neue"/>
                    <a:cs typeface="Helvetica Neue"/>
                    <a:sym typeface="Helvetica Neue"/>
                  </a:rPr>
                  <a:t>Start of days</a:t>
                </a:r>
                <a:endParaRPr b="1" i="0" sz="1200" u="none" cap="none" strike="noStrike">
                  <a:solidFill>
                    <a:srgbClr val="F3F3F3"/>
                  </a:solidFill>
                  <a:latin typeface="Helvetica Neue"/>
                  <a:ea typeface="Helvetica Neue"/>
                  <a:cs typeface="Helvetica Neue"/>
                  <a:sym typeface="Helvetica Neue"/>
                </a:endParaRPr>
              </a:p>
            </p:txBody>
          </p:sp>
        </p:grpSp>
      </p:grpSp>
      <p:sp>
        <p:nvSpPr>
          <p:cNvPr id="138" name="Google Shape;138;p2"/>
          <p:cNvSpPr txBox="1"/>
          <p:nvPr/>
        </p:nvSpPr>
        <p:spPr>
          <a:xfrm>
            <a:off x="774303" y="7750333"/>
            <a:ext cx="8164200" cy="14334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About Wooqer</a:t>
            </a:r>
            <a:endParaRPr b="0" i="0" sz="1400" u="none" cap="none" strike="noStrike">
              <a:solidFill>
                <a:srgbClr val="434343"/>
              </a:solidFill>
              <a:latin typeface="Arial"/>
              <a:ea typeface="Arial"/>
              <a:cs typeface="Arial"/>
              <a:sym typeface="Arial"/>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797979"/>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0" i="0" lang="en-US" sz="1200" u="none" cap="none" strike="noStrike">
                <a:solidFill>
                  <a:srgbClr val="797979"/>
                </a:solidFill>
                <a:latin typeface="Helvetica Neue"/>
                <a:ea typeface="Helvetica Neue"/>
                <a:cs typeface="Helvetica Neue"/>
                <a:sym typeface="Helvetica Neue"/>
              </a:rPr>
              <a:t>Wooqer is an App for Ops that brings you ready to use WorkApps through the Wooqer Marketplace. Wooqer WorkApps have been built in partnership with industry experts and give you a headstart not just in your digitization journey but also in your process definition or improvement efforts. All Apps can be quickly and easily customized without any IT or Wooqer team dependence using the Wooqer Creator toolset. You can also use the Creator toolset to create new WorkApps on the go. </a:t>
            </a:r>
            <a:endParaRPr b="0" i="0" sz="1200" u="none" cap="none" strike="noStrike">
              <a:solidFill>
                <a:srgbClr val="797979"/>
              </a:solidFill>
              <a:latin typeface="Helvetica Neue"/>
              <a:ea typeface="Helvetica Neue"/>
              <a:cs typeface="Helvetica Neue"/>
              <a:sym typeface="Helvetica Neue"/>
            </a:endParaRPr>
          </a:p>
        </p:txBody>
      </p:sp>
      <p:sp>
        <p:nvSpPr>
          <p:cNvPr id="139" name="Google Shape;139;p2"/>
          <p:cNvSpPr txBox="1"/>
          <p:nvPr/>
        </p:nvSpPr>
        <p:spPr>
          <a:xfrm>
            <a:off x="774303" y="9401417"/>
            <a:ext cx="8164200" cy="12486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About </a:t>
            </a:r>
            <a:r>
              <a:rPr b="1" lang="en-US" sz="2000">
                <a:solidFill>
                  <a:srgbClr val="434343"/>
                </a:solidFill>
                <a:latin typeface="Helvetica Neue"/>
                <a:ea typeface="Helvetica Neue"/>
                <a:cs typeface="Helvetica Neue"/>
                <a:sym typeface="Helvetica Neue"/>
              </a:rPr>
              <a:t>Store Coherence</a:t>
            </a:r>
            <a:endParaRPr b="0" i="0" sz="1400" u="none" cap="none" strike="noStrike">
              <a:solidFill>
                <a:srgbClr val="434343"/>
              </a:solidFill>
              <a:latin typeface="Arial"/>
              <a:ea typeface="Arial"/>
              <a:cs typeface="Arial"/>
              <a:sym typeface="Arial"/>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797979"/>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lang="en-US" sz="1200">
                <a:solidFill>
                  <a:srgbClr val="797979"/>
                </a:solidFill>
                <a:latin typeface="Helvetica Neue"/>
                <a:ea typeface="Helvetica Neue"/>
                <a:cs typeface="Helvetica Neue"/>
                <a:sym typeface="Helvetica Neue"/>
              </a:rPr>
              <a:t>Store Coherence</a:t>
            </a:r>
            <a:r>
              <a:rPr b="0" i="0" lang="en-US" sz="1200" u="none" cap="none" strike="noStrike">
                <a:solidFill>
                  <a:srgbClr val="797979"/>
                </a:solidFill>
                <a:latin typeface="Helvetica Neue"/>
                <a:ea typeface="Helvetica Neue"/>
                <a:cs typeface="Helvetica Neue"/>
                <a:sym typeface="Helvetica Neue"/>
              </a:rPr>
              <a:t> is a Wooqer Creator with expertise in the domain of </a:t>
            </a:r>
            <a:r>
              <a:rPr lang="en-US" sz="1200">
                <a:solidFill>
                  <a:srgbClr val="797979"/>
                </a:solidFill>
                <a:latin typeface="Helvetica Neue"/>
                <a:ea typeface="Helvetica Neue"/>
                <a:cs typeface="Helvetica Neue"/>
                <a:sym typeface="Helvetica Neue"/>
              </a:rPr>
              <a:t>Store Operations </a:t>
            </a:r>
            <a:r>
              <a:rPr b="0" i="0" lang="en-US" sz="1200" u="none" cap="none" strike="noStrike">
                <a:solidFill>
                  <a:srgbClr val="797979"/>
                </a:solidFill>
                <a:latin typeface="Helvetica Neue"/>
                <a:ea typeface="Helvetica Neue"/>
                <a:cs typeface="Helvetica Neue"/>
                <a:sym typeface="Helvetica Neue"/>
              </a:rPr>
              <a:t>Management. The Brand brings you a series of WorkApps that are now proven on the ground!</a:t>
            </a:r>
            <a:endParaRPr b="0" i="0" sz="1200" u="none" cap="none" strike="noStrike">
              <a:solidFill>
                <a:srgbClr val="797979"/>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t/>
            </a:r>
            <a:endParaRPr b="0" i="0" sz="1200" u="none" cap="none" strike="noStrike">
              <a:solidFill>
                <a:srgbClr val="797979"/>
              </a:solidFill>
              <a:latin typeface="Helvetica Neue"/>
              <a:ea typeface="Helvetica Neue"/>
              <a:cs typeface="Helvetica Neue"/>
              <a:sym typeface="Helvetica Neue"/>
            </a:endParaRPr>
          </a:p>
          <a:p>
            <a:pPr indent="0" lvl="0" marL="0" marR="0" rtl="0" algn="just">
              <a:lnSpc>
                <a:spcPct val="100000"/>
              </a:lnSpc>
              <a:spcBef>
                <a:spcPts val="0"/>
              </a:spcBef>
              <a:spcAft>
                <a:spcPts val="0"/>
              </a:spcAft>
              <a:buClr>
                <a:srgbClr val="797979"/>
              </a:buClr>
              <a:buSzPts val="1200"/>
              <a:buFont typeface="Helvetica Neue"/>
              <a:buNone/>
            </a:pPr>
            <a:r>
              <a:rPr b="1" lang="en-US" sz="1200">
                <a:solidFill>
                  <a:srgbClr val="DC1758"/>
                </a:solidFill>
                <a:latin typeface="Helvetica Neue"/>
                <a:ea typeface="Helvetica Neue"/>
                <a:cs typeface="Helvetica Neue"/>
                <a:sym typeface="Helvetica Neue"/>
              </a:rPr>
              <a:t>Related WorkApps</a:t>
            </a:r>
            <a:endParaRPr b="1" i="0" sz="1200" u="none" cap="none" strike="noStrike">
              <a:solidFill>
                <a:srgbClr val="DC1758"/>
              </a:solidFill>
              <a:latin typeface="Helvetica Neue"/>
              <a:ea typeface="Helvetica Neue"/>
              <a:cs typeface="Helvetica Neue"/>
              <a:sym typeface="Helvetica Neue"/>
            </a:endParaRPr>
          </a:p>
        </p:txBody>
      </p:sp>
      <p:sp>
        <p:nvSpPr>
          <p:cNvPr id="140" name="Google Shape;140;p2"/>
          <p:cNvSpPr/>
          <p:nvPr/>
        </p:nvSpPr>
        <p:spPr>
          <a:xfrm>
            <a:off x="0" y="12848200"/>
            <a:ext cx="9750900" cy="156600"/>
          </a:xfrm>
          <a:prstGeom prst="rect">
            <a:avLst/>
          </a:prstGeom>
          <a:gradFill>
            <a:gsLst>
              <a:gs pos="0">
                <a:srgbClr val="FDC51B">
                  <a:alpha val="90980"/>
                </a:srgbClr>
              </a:gs>
              <a:gs pos="100000">
                <a:srgbClr val="D10069">
                  <a:alpha val="64313"/>
                </a:srgbClr>
              </a:gs>
            </a:gsLst>
            <a:lin ang="2698631" scaled="0"/>
          </a:gradFill>
          <a:ln>
            <a:noFill/>
          </a:ln>
        </p:spPr>
        <p:txBody>
          <a:bodyPr anchorCtr="0" anchor="ctr" bIns="8550" lIns="8550" spcFirstLastPara="1" rIns="8550" wrap="square" tIns="8550">
            <a:noAutofit/>
          </a:bodyPr>
          <a:lstStyle/>
          <a:p>
            <a:pPr indent="0" lvl="0" marL="0" marR="0" rtl="0" algn="ctr">
              <a:lnSpc>
                <a:spcPct val="100000"/>
              </a:lnSpc>
              <a:spcBef>
                <a:spcPts val="0"/>
              </a:spcBef>
              <a:spcAft>
                <a:spcPts val="0"/>
              </a:spcAft>
              <a:buClr>
                <a:srgbClr val="FFFFFF"/>
              </a:buClr>
              <a:buSzPts val="2800"/>
              <a:buFont typeface="Helvetica Neue"/>
              <a:buNone/>
            </a:pPr>
            <a:r>
              <a:t/>
            </a:r>
            <a:endParaRPr b="0" i="0" sz="2800" u="none" cap="none" strike="noStrike">
              <a:solidFill>
                <a:srgbClr val="FFFFFF"/>
              </a:solidFill>
              <a:latin typeface="Helvetica Neue"/>
              <a:ea typeface="Helvetica Neue"/>
              <a:cs typeface="Helvetica Neue"/>
              <a:sym typeface="Helvetica Neue"/>
            </a:endParaRPr>
          </a:p>
        </p:txBody>
      </p:sp>
      <p:grpSp>
        <p:nvGrpSpPr>
          <p:cNvPr id="141" name="Google Shape;141;p2"/>
          <p:cNvGrpSpPr/>
          <p:nvPr/>
        </p:nvGrpSpPr>
        <p:grpSpPr>
          <a:xfrm>
            <a:off x="774303" y="2109067"/>
            <a:ext cx="8205000" cy="2418000"/>
            <a:chOff x="646150" y="1988988"/>
            <a:chExt cx="8205000" cy="2418000"/>
          </a:xfrm>
        </p:grpSpPr>
        <p:sp>
          <p:nvSpPr>
            <p:cNvPr id="142" name="Google Shape;142;p2"/>
            <p:cNvSpPr/>
            <p:nvPr/>
          </p:nvSpPr>
          <p:spPr>
            <a:xfrm>
              <a:off x="646150" y="1988988"/>
              <a:ext cx="8205000" cy="2418000"/>
            </a:xfrm>
            <a:prstGeom prst="roundRect">
              <a:avLst>
                <a:gd fmla="val 3968" name="adj"/>
              </a:avLst>
            </a:prstGeom>
            <a:solidFill>
              <a:srgbClr val="F3F3F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2"/>
            <p:cNvSpPr txBox="1"/>
            <p:nvPr/>
          </p:nvSpPr>
          <p:spPr>
            <a:xfrm>
              <a:off x="972936" y="2382588"/>
              <a:ext cx="3134400" cy="325200"/>
            </a:xfrm>
            <a:prstGeom prst="rect">
              <a:avLst/>
            </a:prstGeom>
            <a:noFill/>
            <a:ln>
              <a:noFill/>
            </a:ln>
          </p:spPr>
          <p:txBody>
            <a:bodyPr anchorCtr="0" anchor="t" bIns="8550" lIns="8550" spcFirstLastPara="1" rIns="8550" wrap="square" tIns="8550">
              <a:spAutoFit/>
            </a:bodyPr>
            <a:lstStyle/>
            <a:p>
              <a:pPr indent="0" lvl="0" marL="0" marR="0" rtl="0" algn="l">
                <a:lnSpc>
                  <a:spcPct val="100000"/>
                </a:lnSpc>
                <a:spcBef>
                  <a:spcPts val="0"/>
                </a:spcBef>
                <a:spcAft>
                  <a:spcPts val="0"/>
                </a:spcAft>
                <a:buClr>
                  <a:srgbClr val="212121"/>
                </a:buClr>
                <a:buSzPts val="2000"/>
                <a:buFont typeface="Helvetica Neue"/>
                <a:buNone/>
              </a:pPr>
              <a:r>
                <a:rPr b="1" i="0" lang="en-US" sz="2000" u="none" cap="none" strike="noStrike">
                  <a:solidFill>
                    <a:srgbClr val="434343"/>
                  </a:solidFill>
                  <a:latin typeface="Helvetica Neue"/>
                  <a:ea typeface="Helvetica Neue"/>
                  <a:cs typeface="Helvetica Neue"/>
                  <a:sym typeface="Helvetica Neue"/>
                </a:rPr>
                <a:t>Business Impact</a:t>
              </a:r>
              <a:endParaRPr b="0" i="0" sz="1200" u="none" cap="none" strike="noStrike">
                <a:solidFill>
                  <a:srgbClr val="434343"/>
                </a:solidFill>
                <a:latin typeface="Helvetica Neue"/>
                <a:ea typeface="Helvetica Neue"/>
                <a:cs typeface="Helvetica Neue"/>
                <a:sym typeface="Helvetica Neue"/>
              </a:endParaRPr>
            </a:p>
          </p:txBody>
        </p:sp>
        <p:grpSp>
          <p:nvGrpSpPr>
            <p:cNvPr id="144" name="Google Shape;144;p2"/>
            <p:cNvGrpSpPr/>
            <p:nvPr/>
          </p:nvGrpSpPr>
          <p:grpSpPr>
            <a:xfrm>
              <a:off x="972913" y="3227138"/>
              <a:ext cx="7586700" cy="912912"/>
              <a:chOff x="982725" y="3222463"/>
              <a:chExt cx="7586700" cy="912912"/>
            </a:xfrm>
          </p:grpSpPr>
          <p:grpSp>
            <p:nvGrpSpPr>
              <p:cNvPr id="145" name="Google Shape;145;p2"/>
              <p:cNvGrpSpPr/>
              <p:nvPr/>
            </p:nvGrpSpPr>
            <p:grpSpPr>
              <a:xfrm>
                <a:off x="982725" y="3222475"/>
                <a:ext cx="1645800" cy="912900"/>
                <a:chOff x="830325" y="3298675"/>
                <a:chExt cx="1645800" cy="912900"/>
              </a:xfrm>
            </p:grpSpPr>
            <p:sp>
              <p:nvSpPr>
                <p:cNvPr id="146" name="Google Shape;146;p2"/>
                <p:cNvSpPr/>
                <p:nvPr/>
              </p:nvSpPr>
              <p:spPr>
                <a:xfrm>
                  <a:off x="830325" y="3298675"/>
                  <a:ext cx="1645800" cy="912900"/>
                </a:xfrm>
                <a:prstGeom prst="roundRect">
                  <a:avLst>
                    <a:gd fmla="val 6060" name="adj"/>
                  </a:avLst>
                </a:prstGeom>
                <a:solidFill>
                  <a:schemeClr val="lt1"/>
                </a:solidFill>
                <a:ln>
                  <a:noFill/>
                </a:ln>
                <a:effectLst>
                  <a:outerShdw blurRad="57150" rotWithShape="0" algn="bl" dir="5400000" dist="19050">
                    <a:srgbClr val="D6D6D6">
                      <a:alpha val="6588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2"/>
                <p:cNvSpPr txBox="1"/>
                <p:nvPr/>
              </p:nvSpPr>
              <p:spPr>
                <a:xfrm>
                  <a:off x="1108400" y="3429363"/>
                  <a:ext cx="10563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lang="en-US" sz="2000">
                      <a:solidFill>
                        <a:srgbClr val="434343"/>
                      </a:solidFill>
                      <a:latin typeface="Helvetica Neue"/>
                      <a:ea typeface="Helvetica Neue"/>
                      <a:cs typeface="Helvetica Neue"/>
                      <a:sym typeface="Helvetica Neue"/>
                    </a:rPr>
                    <a:t>10</a:t>
                  </a:r>
                  <a:r>
                    <a:rPr b="1" i="0" lang="en-US" sz="2000" u="none" cap="none" strike="noStrike">
                      <a:solidFill>
                        <a:srgbClr val="434343"/>
                      </a:solidFill>
                      <a:latin typeface="Helvetica Neue"/>
                      <a:ea typeface="Helvetica Neue"/>
                      <a:cs typeface="Helvetica Neue"/>
                      <a:sym typeface="Helvetica Neue"/>
                    </a:rPr>
                    <a:t>0%</a:t>
                  </a:r>
                  <a:endParaRPr b="1" i="0" sz="2000" u="none" cap="none" strike="noStrike">
                    <a:solidFill>
                      <a:srgbClr val="434343"/>
                    </a:solidFill>
                    <a:latin typeface="Helvetica Neue"/>
                    <a:ea typeface="Helvetica Neue"/>
                    <a:cs typeface="Helvetica Neue"/>
                    <a:sym typeface="Helvetica Neue"/>
                  </a:endParaRPr>
                </a:p>
              </p:txBody>
            </p:sp>
            <p:sp>
              <p:nvSpPr>
                <p:cNvPr id="148" name="Google Shape;148;p2"/>
                <p:cNvSpPr txBox="1"/>
                <p:nvPr/>
              </p:nvSpPr>
              <p:spPr>
                <a:xfrm>
                  <a:off x="1013825" y="3680725"/>
                  <a:ext cx="13128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999999"/>
                      </a:solidFill>
                      <a:latin typeface="Helvetica Neue"/>
                      <a:ea typeface="Helvetica Neue"/>
                      <a:cs typeface="Helvetica Neue"/>
                      <a:sym typeface="Helvetica Neue"/>
                    </a:rPr>
                    <a:t>Visibility</a:t>
                  </a:r>
                  <a:endParaRPr b="1" i="0" sz="1400" u="none" cap="none" strike="noStrike">
                    <a:solidFill>
                      <a:srgbClr val="999999"/>
                    </a:solidFill>
                    <a:latin typeface="Helvetica Neue"/>
                    <a:ea typeface="Helvetica Neue"/>
                    <a:cs typeface="Helvetica Neue"/>
                    <a:sym typeface="Helvetica Neue"/>
                  </a:endParaRPr>
                </a:p>
              </p:txBody>
            </p:sp>
          </p:grpSp>
          <p:grpSp>
            <p:nvGrpSpPr>
              <p:cNvPr id="149" name="Google Shape;149;p2"/>
              <p:cNvGrpSpPr/>
              <p:nvPr/>
            </p:nvGrpSpPr>
            <p:grpSpPr>
              <a:xfrm>
                <a:off x="2963025" y="3222475"/>
                <a:ext cx="1645800" cy="912900"/>
                <a:chOff x="2963013" y="3298675"/>
                <a:chExt cx="1645800" cy="912900"/>
              </a:xfrm>
            </p:grpSpPr>
            <p:sp>
              <p:nvSpPr>
                <p:cNvPr id="150" name="Google Shape;150;p2"/>
                <p:cNvSpPr/>
                <p:nvPr/>
              </p:nvSpPr>
              <p:spPr>
                <a:xfrm>
                  <a:off x="2963013" y="3298675"/>
                  <a:ext cx="1645800" cy="912900"/>
                </a:xfrm>
                <a:prstGeom prst="roundRect">
                  <a:avLst>
                    <a:gd fmla="val 6060" name="adj"/>
                  </a:avLst>
                </a:prstGeom>
                <a:solidFill>
                  <a:schemeClr val="lt1"/>
                </a:solidFill>
                <a:ln>
                  <a:noFill/>
                </a:ln>
                <a:effectLst>
                  <a:outerShdw blurRad="57150" rotWithShape="0" algn="bl" dir="5400000" dist="19050">
                    <a:srgbClr val="D6D6D6">
                      <a:alpha val="6588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2"/>
                <p:cNvSpPr txBox="1"/>
                <p:nvPr/>
              </p:nvSpPr>
              <p:spPr>
                <a:xfrm>
                  <a:off x="3244250" y="3429363"/>
                  <a:ext cx="10563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lang="en-US" sz="2000">
                      <a:solidFill>
                        <a:srgbClr val="434343"/>
                      </a:solidFill>
                      <a:latin typeface="Helvetica Neue"/>
                      <a:ea typeface="Helvetica Neue"/>
                      <a:cs typeface="Helvetica Neue"/>
                      <a:sym typeface="Helvetica Neue"/>
                    </a:rPr>
                    <a:t>99</a:t>
                  </a:r>
                  <a:r>
                    <a:rPr b="1" i="0" lang="en-US" sz="2000" u="none" cap="none" strike="noStrike">
                      <a:solidFill>
                        <a:srgbClr val="434343"/>
                      </a:solidFill>
                      <a:latin typeface="Helvetica Neue"/>
                      <a:ea typeface="Helvetica Neue"/>
                      <a:cs typeface="Helvetica Neue"/>
                      <a:sym typeface="Helvetica Neue"/>
                    </a:rPr>
                    <a:t>%</a:t>
                  </a:r>
                  <a:endParaRPr b="1" i="0" sz="2000" u="none" cap="none" strike="noStrike">
                    <a:solidFill>
                      <a:srgbClr val="434343"/>
                    </a:solidFill>
                    <a:latin typeface="Helvetica Neue"/>
                    <a:ea typeface="Helvetica Neue"/>
                    <a:cs typeface="Helvetica Neue"/>
                    <a:sym typeface="Helvetica Neue"/>
                  </a:endParaRPr>
                </a:p>
              </p:txBody>
            </p:sp>
            <p:sp>
              <p:nvSpPr>
                <p:cNvPr id="152" name="Google Shape;152;p2"/>
                <p:cNvSpPr txBox="1"/>
                <p:nvPr/>
              </p:nvSpPr>
              <p:spPr>
                <a:xfrm>
                  <a:off x="3084350" y="3680700"/>
                  <a:ext cx="13128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999999"/>
                      </a:solidFill>
                      <a:latin typeface="Helvetica Neue"/>
                      <a:ea typeface="Helvetica Neue"/>
                      <a:cs typeface="Helvetica Neue"/>
                      <a:sym typeface="Helvetica Neue"/>
                    </a:rPr>
                    <a:t>Compliance</a:t>
                  </a:r>
                  <a:endParaRPr b="1" i="0" sz="1400" u="none" cap="none" strike="noStrike">
                    <a:solidFill>
                      <a:srgbClr val="999999"/>
                    </a:solidFill>
                    <a:latin typeface="Helvetica Neue"/>
                    <a:ea typeface="Helvetica Neue"/>
                    <a:cs typeface="Helvetica Neue"/>
                    <a:sym typeface="Helvetica Neue"/>
                  </a:endParaRPr>
                </a:p>
              </p:txBody>
            </p:sp>
          </p:grpSp>
          <p:grpSp>
            <p:nvGrpSpPr>
              <p:cNvPr id="153" name="Google Shape;153;p2"/>
              <p:cNvGrpSpPr/>
              <p:nvPr/>
            </p:nvGrpSpPr>
            <p:grpSpPr>
              <a:xfrm>
                <a:off x="4943325" y="3222463"/>
                <a:ext cx="1645800" cy="912900"/>
                <a:chOff x="5095725" y="3298663"/>
                <a:chExt cx="1645800" cy="912900"/>
              </a:xfrm>
            </p:grpSpPr>
            <p:sp>
              <p:nvSpPr>
                <p:cNvPr id="154" name="Google Shape;154;p2"/>
                <p:cNvSpPr/>
                <p:nvPr/>
              </p:nvSpPr>
              <p:spPr>
                <a:xfrm>
                  <a:off x="5095725" y="3298663"/>
                  <a:ext cx="1645800" cy="912900"/>
                </a:xfrm>
                <a:prstGeom prst="roundRect">
                  <a:avLst>
                    <a:gd fmla="val 6060" name="adj"/>
                  </a:avLst>
                </a:prstGeom>
                <a:solidFill>
                  <a:schemeClr val="lt1"/>
                </a:solidFill>
                <a:ln>
                  <a:noFill/>
                </a:ln>
                <a:effectLst>
                  <a:outerShdw blurRad="57150" rotWithShape="0" algn="bl" dir="5400000" dist="19050">
                    <a:srgbClr val="D6D6D6">
                      <a:alpha val="6588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2"/>
                <p:cNvSpPr txBox="1"/>
                <p:nvPr/>
              </p:nvSpPr>
              <p:spPr>
                <a:xfrm>
                  <a:off x="5345325" y="3429350"/>
                  <a:ext cx="10563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434343"/>
                      </a:solidFill>
                      <a:latin typeface="Helvetica Neue"/>
                      <a:ea typeface="Helvetica Neue"/>
                      <a:cs typeface="Helvetica Neue"/>
                      <a:sym typeface="Helvetica Neue"/>
                    </a:rPr>
                    <a:t>6X</a:t>
                  </a:r>
                  <a:endParaRPr b="1" i="0" sz="2000" u="none" cap="none" strike="noStrike">
                    <a:solidFill>
                      <a:srgbClr val="434343"/>
                    </a:solidFill>
                    <a:latin typeface="Helvetica Neue"/>
                    <a:ea typeface="Helvetica Neue"/>
                    <a:cs typeface="Helvetica Neue"/>
                    <a:sym typeface="Helvetica Neue"/>
                  </a:endParaRPr>
                </a:p>
              </p:txBody>
            </p:sp>
            <p:sp>
              <p:nvSpPr>
                <p:cNvPr id="156" name="Google Shape;156;p2"/>
                <p:cNvSpPr txBox="1"/>
                <p:nvPr/>
              </p:nvSpPr>
              <p:spPr>
                <a:xfrm>
                  <a:off x="5231150" y="3680688"/>
                  <a:ext cx="13128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999999"/>
                      </a:solidFill>
                      <a:latin typeface="Helvetica Neue"/>
                      <a:ea typeface="Helvetica Neue"/>
                      <a:cs typeface="Helvetica Neue"/>
                      <a:sym typeface="Helvetica Neue"/>
                    </a:rPr>
                    <a:t>F</a:t>
                  </a:r>
                  <a:r>
                    <a:rPr b="1" i="0" lang="en-US" sz="1400" u="none" cap="none" strike="noStrike">
                      <a:solidFill>
                        <a:srgbClr val="999999"/>
                      </a:solidFill>
                      <a:latin typeface="Helvetica Neue"/>
                      <a:ea typeface="Helvetica Neue"/>
                      <a:cs typeface="Helvetica Neue"/>
                      <a:sym typeface="Helvetica Neue"/>
                    </a:rPr>
                    <a:t>requency</a:t>
                  </a:r>
                  <a:endParaRPr b="1" i="0" sz="1400" u="none" cap="none" strike="noStrike">
                    <a:solidFill>
                      <a:srgbClr val="999999"/>
                    </a:solidFill>
                    <a:latin typeface="Helvetica Neue"/>
                    <a:ea typeface="Helvetica Neue"/>
                    <a:cs typeface="Helvetica Neue"/>
                    <a:sym typeface="Helvetica Neue"/>
                  </a:endParaRPr>
                </a:p>
              </p:txBody>
            </p:sp>
          </p:grpSp>
          <p:grpSp>
            <p:nvGrpSpPr>
              <p:cNvPr id="157" name="Google Shape;157;p2"/>
              <p:cNvGrpSpPr/>
              <p:nvPr/>
            </p:nvGrpSpPr>
            <p:grpSpPr>
              <a:xfrm>
                <a:off x="6923625" y="3222463"/>
                <a:ext cx="1645800" cy="912900"/>
                <a:chOff x="7058225" y="3298663"/>
                <a:chExt cx="1645800" cy="912900"/>
              </a:xfrm>
            </p:grpSpPr>
            <p:sp>
              <p:nvSpPr>
                <p:cNvPr id="158" name="Google Shape;158;p2"/>
                <p:cNvSpPr/>
                <p:nvPr/>
              </p:nvSpPr>
              <p:spPr>
                <a:xfrm>
                  <a:off x="7058225" y="3298663"/>
                  <a:ext cx="1645800" cy="912900"/>
                </a:xfrm>
                <a:prstGeom prst="roundRect">
                  <a:avLst>
                    <a:gd fmla="val 6060" name="adj"/>
                  </a:avLst>
                </a:prstGeom>
                <a:solidFill>
                  <a:schemeClr val="lt1"/>
                </a:solidFill>
                <a:ln>
                  <a:noFill/>
                </a:ln>
                <a:effectLst>
                  <a:outerShdw blurRad="57150" rotWithShape="0" algn="bl" dir="5400000" dist="19050">
                    <a:srgbClr val="D6D6D6">
                      <a:alpha val="6588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2"/>
                <p:cNvSpPr txBox="1"/>
                <p:nvPr/>
              </p:nvSpPr>
              <p:spPr>
                <a:xfrm>
                  <a:off x="7352975" y="3429350"/>
                  <a:ext cx="10563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434343"/>
                      </a:solidFill>
                      <a:latin typeface="Helvetica Neue"/>
                      <a:ea typeface="Helvetica Neue"/>
                      <a:cs typeface="Helvetica Neue"/>
                      <a:sym typeface="Helvetica Neue"/>
                    </a:rPr>
                    <a:t>100%</a:t>
                  </a:r>
                  <a:endParaRPr b="1" i="0" sz="2000" u="none" cap="none" strike="noStrike">
                    <a:solidFill>
                      <a:srgbClr val="434343"/>
                    </a:solidFill>
                    <a:latin typeface="Helvetica Neue"/>
                    <a:ea typeface="Helvetica Neue"/>
                    <a:cs typeface="Helvetica Neue"/>
                    <a:sym typeface="Helvetica Neue"/>
                  </a:endParaRPr>
                </a:p>
              </p:txBody>
            </p:sp>
            <p:sp>
              <p:nvSpPr>
                <p:cNvPr id="160" name="Google Shape;160;p2"/>
                <p:cNvSpPr txBox="1"/>
                <p:nvPr/>
              </p:nvSpPr>
              <p:spPr>
                <a:xfrm>
                  <a:off x="7238800" y="3680688"/>
                  <a:ext cx="13128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999999"/>
                      </a:solidFill>
                      <a:latin typeface="Helvetica Neue"/>
                      <a:ea typeface="Helvetica Neue"/>
                      <a:cs typeface="Helvetica Neue"/>
                      <a:sym typeface="Helvetica Neue"/>
                    </a:rPr>
                    <a:t>C</a:t>
                  </a:r>
                  <a:r>
                    <a:rPr b="1" i="0" lang="en-US" sz="1400" u="none" cap="none" strike="noStrike">
                      <a:solidFill>
                        <a:srgbClr val="999999"/>
                      </a:solidFill>
                      <a:latin typeface="Helvetica Neue"/>
                      <a:ea typeface="Helvetica Neue"/>
                      <a:cs typeface="Helvetica Neue"/>
                      <a:sym typeface="Helvetica Neue"/>
                    </a:rPr>
                    <a:t>onsistent</a:t>
                  </a:r>
                  <a:endParaRPr b="1" i="0" sz="1400" u="none" cap="none" strike="noStrike">
                    <a:solidFill>
                      <a:srgbClr val="999999"/>
                    </a:solidFill>
                    <a:latin typeface="Helvetica Neue"/>
                    <a:ea typeface="Helvetica Neue"/>
                    <a:cs typeface="Helvetica Neue"/>
                    <a:sym typeface="Helvetica Neue"/>
                  </a:endParaRPr>
                </a:p>
              </p:txBody>
            </p:sp>
          </p:grpSp>
        </p:grpSp>
        <p:grpSp>
          <p:nvGrpSpPr>
            <p:cNvPr id="161" name="Google Shape;161;p2"/>
            <p:cNvGrpSpPr/>
            <p:nvPr/>
          </p:nvGrpSpPr>
          <p:grpSpPr>
            <a:xfrm>
              <a:off x="6230288" y="2255950"/>
              <a:ext cx="2329461" cy="714900"/>
              <a:chOff x="6240100" y="2251275"/>
              <a:chExt cx="2329461" cy="714900"/>
            </a:xfrm>
          </p:grpSpPr>
          <p:sp>
            <p:nvSpPr>
              <p:cNvPr id="162" name="Google Shape;162;p2"/>
              <p:cNvSpPr txBox="1"/>
              <p:nvPr/>
            </p:nvSpPr>
            <p:spPr>
              <a:xfrm>
                <a:off x="6240100" y="2251275"/>
                <a:ext cx="2285400" cy="633000"/>
              </a:xfrm>
              <a:prstGeom prst="rect">
                <a:avLst/>
              </a:prstGeom>
              <a:noFill/>
              <a:ln>
                <a:noFill/>
              </a:ln>
            </p:spPr>
            <p:txBody>
              <a:bodyPr anchorCtr="0" anchor="ctr" bIns="8550" lIns="8550" spcFirstLastPara="1" rIns="8550" wrap="square" tIns="8550">
                <a:spAutoFit/>
              </a:bodyPr>
              <a:lstStyle/>
              <a:p>
                <a:pPr indent="0" lvl="0" marL="0" marR="0" rtl="0" algn="r">
                  <a:lnSpc>
                    <a:spcPct val="100000"/>
                  </a:lnSpc>
                  <a:spcBef>
                    <a:spcPts val="0"/>
                  </a:spcBef>
                  <a:spcAft>
                    <a:spcPts val="0"/>
                  </a:spcAft>
                  <a:buClr>
                    <a:srgbClr val="5E5E5E"/>
                  </a:buClr>
                  <a:buSzPts val="1200"/>
                  <a:buFont typeface="Helvetica Neue"/>
                  <a:buNone/>
                </a:pPr>
                <a:r>
                  <a:rPr b="1" lang="en-US" sz="4000">
                    <a:solidFill>
                      <a:srgbClr val="434343"/>
                    </a:solidFill>
                    <a:latin typeface="Impact"/>
                    <a:ea typeface="Impact"/>
                    <a:cs typeface="Impact"/>
                    <a:sym typeface="Impact"/>
                  </a:rPr>
                  <a:t>150 mins</a:t>
                </a:r>
                <a:endParaRPr b="0" i="0" sz="1400" u="none" cap="none" strike="noStrike">
                  <a:solidFill>
                    <a:srgbClr val="434343"/>
                  </a:solidFill>
                  <a:latin typeface="Arial"/>
                  <a:ea typeface="Arial"/>
                  <a:cs typeface="Arial"/>
                  <a:sym typeface="Arial"/>
                </a:endParaRPr>
              </a:p>
            </p:txBody>
          </p:sp>
          <p:sp>
            <p:nvSpPr>
              <p:cNvPr id="163" name="Google Shape;163;p2"/>
              <p:cNvSpPr txBox="1"/>
              <p:nvPr/>
            </p:nvSpPr>
            <p:spPr>
              <a:xfrm>
                <a:off x="6284161" y="2764275"/>
                <a:ext cx="2285400" cy="201900"/>
              </a:xfrm>
              <a:prstGeom prst="rect">
                <a:avLst/>
              </a:prstGeom>
              <a:noFill/>
              <a:ln>
                <a:noFill/>
              </a:ln>
            </p:spPr>
            <p:txBody>
              <a:bodyPr anchorCtr="0" anchor="ctr" bIns="8550" lIns="8550" spcFirstLastPara="1" rIns="8550" wrap="square" tIns="8550">
                <a:spAutoFit/>
              </a:bodyPr>
              <a:lstStyle/>
              <a:p>
                <a:pPr indent="0" lvl="0" marL="0" marR="0" rtl="0" algn="r">
                  <a:lnSpc>
                    <a:spcPct val="100000"/>
                  </a:lnSpc>
                  <a:spcBef>
                    <a:spcPts val="0"/>
                  </a:spcBef>
                  <a:spcAft>
                    <a:spcPts val="0"/>
                  </a:spcAft>
                  <a:buClr>
                    <a:srgbClr val="5E5E5E"/>
                  </a:buClr>
                  <a:buSzPts val="1200"/>
                  <a:buFont typeface="Helvetica Neue Light"/>
                  <a:buNone/>
                </a:pPr>
                <a:r>
                  <a:rPr lang="en-US" sz="1200">
                    <a:solidFill>
                      <a:srgbClr val="212121"/>
                    </a:solidFill>
                    <a:latin typeface="Helvetica Neue Light"/>
                    <a:ea typeface="Helvetica Neue Light"/>
                    <a:cs typeface="Helvetica Neue Light"/>
                    <a:sym typeface="Helvetica Neue Light"/>
                  </a:rPr>
                  <a:t>more per day on the shop floor</a:t>
                </a:r>
                <a:endParaRPr b="0" i="0" sz="1400" u="none" cap="none" strike="noStrike">
                  <a:solidFill>
                    <a:srgbClr val="212121"/>
                  </a:solidFill>
                  <a:latin typeface="Arial"/>
                  <a:ea typeface="Arial"/>
                  <a:cs typeface="Arial"/>
                  <a:sym typeface="Arial"/>
                </a:endParaRPr>
              </a:p>
            </p:txBody>
          </p:sp>
        </p:grpSp>
      </p:grpSp>
      <p:grpSp>
        <p:nvGrpSpPr>
          <p:cNvPr id="164" name="Google Shape;164;p2"/>
          <p:cNvGrpSpPr/>
          <p:nvPr/>
        </p:nvGrpSpPr>
        <p:grpSpPr>
          <a:xfrm>
            <a:off x="774303" y="10867700"/>
            <a:ext cx="2560200" cy="1433400"/>
            <a:chOff x="761600" y="10867700"/>
            <a:chExt cx="2560200" cy="1433400"/>
          </a:xfrm>
        </p:grpSpPr>
        <p:sp>
          <p:nvSpPr>
            <p:cNvPr id="165" name="Google Shape;165;p2"/>
            <p:cNvSpPr/>
            <p:nvPr/>
          </p:nvSpPr>
          <p:spPr>
            <a:xfrm>
              <a:off x="761600" y="10867700"/>
              <a:ext cx="2560200" cy="1433400"/>
            </a:xfrm>
            <a:prstGeom prst="roundRect">
              <a:avLst>
                <a:gd fmla="val 4206" name="adj"/>
              </a:avLst>
            </a:prstGeom>
            <a:solidFill>
              <a:schemeClr val="lt1"/>
            </a:solidFill>
            <a:ln cap="flat" cmpd="sng" w="9525">
              <a:solidFill>
                <a:srgbClr val="D9D9D9"/>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2"/>
            <p:cNvSpPr txBox="1"/>
            <p:nvPr/>
          </p:nvSpPr>
          <p:spPr>
            <a:xfrm>
              <a:off x="1662100" y="11063200"/>
              <a:ext cx="15204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US" sz="1000">
                  <a:latin typeface="Helvetica Neue"/>
                  <a:ea typeface="Helvetica Neue"/>
                  <a:cs typeface="Helvetica Neue"/>
                  <a:sym typeface="Helvetica Neue"/>
                </a:rPr>
                <a:t>End of Day Report</a:t>
              </a:r>
              <a:endParaRPr b="1" i="0" sz="1000" u="none" cap="none" strike="noStrike">
                <a:solidFill>
                  <a:srgbClr val="000000"/>
                </a:solidFill>
                <a:latin typeface="Helvetica Neue"/>
                <a:ea typeface="Helvetica Neue"/>
                <a:cs typeface="Helvetica Neue"/>
                <a:sym typeface="Helvetica Neue"/>
              </a:endParaRPr>
            </a:p>
          </p:txBody>
        </p:sp>
        <p:sp>
          <p:nvSpPr>
            <p:cNvPr id="167" name="Google Shape;167;p2"/>
            <p:cNvSpPr txBox="1"/>
            <p:nvPr/>
          </p:nvSpPr>
          <p:spPr>
            <a:xfrm>
              <a:off x="1662075" y="11410825"/>
              <a:ext cx="16458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rPr lang="en-US" sz="800">
                  <a:solidFill>
                    <a:srgbClr val="666666"/>
                  </a:solidFill>
                  <a:latin typeface="Helvetica Neue"/>
                  <a:ea typeface="Helvetica Neue"/>
                  <a:cs typeface="Helvetica Neue"/>
                  <a:sym typeface="Helvetica Neue"/>
                </a:rPr>
                <a:t>Get secure and timely closures with readiness to reopen</a:t>
              </a:r>
              <a:endParaRPr b="0" i="0" sz="800" u="none" cap="none" strike="noStrike">
                <a:solidFill>
                  <a:srgbClr val="666666"/>
                </a:solidFill>
                <a:latin typeface="Helvetica Neue"/>
                <a:ea typeface="Helvetica Neue"/>
                <a:cs typeface="Helvetica Neue"/>
                <a:sym typeface="Helvetica Neue"/>
              </a:endParaRPr>
            </a:p>
          </p:txBody>
        </p:sp>
        <p:sp>
          <p:nvSpPr>
            <p:cNvPr id="168" name="Google Shape;168;p2"/>
            <p:cNvSpPr txBox="1"/>
            <p:nvPr/>
          </p:nvSpPr>
          <p:spPr>
            <a:xfrm>
              <a:off x="2471925" y="11960075"/>
              <a:ext cx="839700" cy="307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rPr b="1" i="0" lang="en-US" sz="800" u="sng" cap="none" strike="noStrike">
                  <a:solidFill>
                    <a:schemeClr val="hlink"/>
                  </a:solidFill>
                  <a:latin typeface="Helvetica Neue"/>
                  <a:ea typeface="Helvetica Neue"/>
                  <a:cs typeface="Helvetica Neue"/>
                  <a:sym typeface="Helvetica Neue"/>
                  <a:hlinkClick r:id="rId3"/>
                </a:rPr>
                <a:t>Learn more</a:t>
              </a:r>
              <a:endParaRPr b="1" i="0" sz="800" u="none" cap="none" strike="noStrike">
                <a:solidFill>
                  <a:srgbClr val="000000"/>
                </a:solidFill>
                <a:latin typeface="Helvetica Neue"/>
                <a:ea typeface="Helvetica Neue"/>
                <a:cs typeface="Helvetica Neue"/>
                <a:sym typeface="Helvetica Neue"/>
              </a:endParaRPr>
            </a:p>
          </p:txBody>
        </p:sp>
        <p:pic>
          <p:nvPicPr>
            <p:cNvPr id="169" name="Google Shape;169;p2"/>
            <p:cNvPicPr preferRelativeResize="0"/>
            <p:nvPr/>
          </p:nvPicPr>
          <p:blipFill>
            <a:blip r:embed="rId4">
              <a:alphaModFix/>
            </a:blip>
            <a:stretch>
              <a:fillRect/>
            </a:stretch>
          </p:blipFill>
          <p:spPr>
            <a:xfrm>
              <a:off x="895200" y="11063200"/>
              <a:ext cx="731520" cy="731520"/>
            </a:xfrm>
            <a:prstGeom prst="rect">
              <a:avLst/>
            </a:prstGeom>
            <a:noFill/>
            <a:ln>
              <a:noFill/>
            </a:ln>
          </p:spPr>
        </p:pic>
      </p:grpSp>
      <p:sp>
        <p:nvSpPr>
          <p:cNvPr id="170" name="Google Shape;170;p2"/>
          <p:cNvSpPr/>
          <p:nvPr/>
        </p:nvSpPr>
        <p:spPr>
          <a:xfrm>
            <a:off x="3519722" y="10867700"/>
            <a:ext cx="2560200" cy="1433400"/>
          </a:xfrm>
          <a:prstGeom prst="roundRect">
            <a:avLst>
              <a:gd fmla="val 3175" name="adj"/>
            </a:avLst>
          </a:prstGeom>
          <a:solidFill>
            <a:schemeClr val="lt1"/>
          </a:solidFill>
          <a:ln cap="flat" cmpd="sng" w="9525">
            <a:solidFill>
              <a:srgbClr val="D9D9D9"/>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2"/>
          <p:cNvSpPr txBox="1"/>
          <p:nvPr/>
        </p:nvSpPr>
        <p:spPr>
          <a:xfrm>
            <a:off x="4411357" y="11063200"/>
            <a:ext cx="1520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US" sz="1000">
                <a:latin typeface="Helvetica Neue"/>
                <a:ea typeface="Helvetica Neue"/>
                <a:cs typeface="Helvetica Neue"/>
                <a:sym typeface="Helvetica Neue"/>
              </a:rPr>
              <a:t>Visual Merchandising</a:t>
            </a:r>
            <a:endParaRPr b="1" sz="1000">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000"/>
              <a:buFont typeface="Arial"/>
              <a:buNone/>
            </a:pPr>
            <a:r>
              <a:rPr b="1" lang="en-US" sz="1000">
                <a:latin typeface="Helvetica Neue"/>
                <a:ea typeface="Helvetica Neue"/>
                <a:cs typeface="Helvetica Neue"/>
                <a:sym typeface="Helvetica Neue"/>
              </a:rPr>
              <a:t>Changeover</a:t>
            </a:r>
            <a:endParaRPr b="1" sz="1000">
              <a:latin typeface="Helvetica Neue"/>
              <a:ea typeface="Helvetica Neue"/>
              <a:cs typeface="Helvetica Neue"/>
              <a:sym typeface="Helvetica Neue"/>
            </a:endParaRPr>
          </a:p>
        </p:txBody>
      </p:sp>
      <p:sp>
        <p:nvSpPr>
          <p:cNvPr id="172" name="Google Shape;172;p2"/>
          <p:cNvSpPr txBox="1"/>
          <p:nvPr/>
        </p:nvSpPr>
        <p:spPr>
          <a:xfrm>
            <a:off x="4431830" y="11410825"/>
            <a:ext cx="16839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rgbClr val="000000"/>
              </a:buClr>
              <a:buSzPts val="800"/>
              <a:buFont typeface="Arial"/>
              <a:buNone/>
            </a:pPr>
            <a:r>
              <a:rPr lang="en-US" sz="800">
                <a:solidFill>
                  <a:srgbClr val="666666"/>
                </a:solidFill>
                <a:latin typeface="Helvetica Neue"/>
                <a:ea typeface="Helvetica Neue"/>
                <a:cs typeface="Helvetica Neue"/>
                <a:sym typeface="Helvetica Neue"/>
              </a:rPr>
              <a:t>Ensure consistent customer experience across stores</a:t>
            </a:r>
            <a:endParaRPr b="0" i="0" sz="800" u="none" cap="none" strike="noStrike">
              <a:solidFill>
                <a:srgbClr val="666666"/>
              </a:solidFill>
              <a:latin typeface="Helvetica Neue"/>
              <a:ea typeface="Helvetica Neue"/>
              <a:cs typeface="Helvetica Neue"/>
              <a:sym typeface="Helvetica Neue"/>
            </a:endParaRPr>
          </a:p>
        </p:txBody>
      </p:sp>
      <p:sp>
        <p:nvSpPr>
          <p:cNvPr id="173" name="Google Shape;173;p2"/>
          <p:cNvSpPr txBox="1"/>
          <p:nvPr/>
        </p:nvSpPr>
        <p:spPr>
          <a:xfrm>
            <a:off x="5294855" y="11960075"/>
            <a:ext cx="779400" cy="307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rPr b="1" i="0" lang="en-US" sz="800" u="sng" cap="none" strike="noStrike">
                <a:solidFill>
                  <a:schemeClr val="hlink"/>
                </a:solidFill>
                <a:latin typeface="Helvetica Neue"/>
                <a:ea typeface="Helvetica Neue"/>
                <a:cs typeface="Helvetica Neue"/>
                <a:sym typeface="Helvetica Neue"/>
                <a:hlinkClick r:id="rId5"/>
              </a:rPr>
              <a:t>Learn more</a:t>
            </a:r>
            <a:endParaRPr b="1" i="0" sz="800" u="none" cap="none" strike="noStrike">
              <a:solidFill>
                <a:srgbClr val="000000"/>
              </a:solidFill>
              <a:latin typeface="Helvetica Neue"/>
              <a:ea typeface="Helvetica Neue"/>
              <a:cs typeface="Helvetica Neue"/>
              <a:sym typeface="Helvetica Neue"/>
            </a:endParaRPr>
          </a:p>
        </p:txBody>
      </p:sp>
      <p:pic>
        <p:nvPicPr>
          <p:cNvPr id="174" name="Google Shape;174;p2"/>
          <p:cNvPicPr preferRelativeResize="0"/>
          <p:nvPr/>
        </p:nvPicPr>
        <p:blipFill rotWithShape="1">
          <a:blip r:embed="rId6">
            <a:alphaModFix/>
          </a:blip>
          <a:srcRect b="0" l="0" r="0" t="0"/>
          <a:stretch/>
        </p:blipFill>
        <p:spPr>
          <a:xfrm>
            <a:off x="3646318" y="11063200"/>
            <a:ext cx="731520" cy="731520"/>
          </a:xfrm>
          <a:prstGeom prst="rect">
            <a:avLst/>
          </a:prstGeom>
          <a:noFill/>
          <a:ln>
            <a:noFill/>
          </a:ln>
        </p:spPr>
      </p:pic>
      <p:grpSp>
        <p:nvGrpSpPr>
          <p:cNvPr id="175" name="Google Shape;175;p2"/>
          <p:cNvGrpSpPr/>
          <p:nvPr/>
        </p:nvGrpSpPr>
        <p:grpSpPr>
          <a:xfrm>
            <a:off x="6300949" y="10867700"/>
            <a:ext cx="2573694" cy="1433400"/>
            <a:chOff x="6288246" y="10867700"/>
            <a:chExt cx="2573694" cy="1433400"/>
          </a:xfrm>
        </p:grpSpPr>
        <p:sp>
          <p:nvSpPr>
            <p:cNvPr id="176" name="Google Shape;176;p2"/>
            <p:cNvSpPr/>
            <p:nvPr/>
          </p:nvSpPr>
          <p:spPr>
            <a:xfrm>
              <a:off x="6288246" y="10867700"/>
              <a:ext cx="2560200" cy="1433400"/>
            </a:xfrm>
            <a:prstGeom prst="roundRect">
              <a:avLst>
                <a:gd fmla="val 3175" name="adj"/>
              </a:avLst>
            </a:prstGeom>
            <a:solidFill>
              <a:schemeClr val="lt1"/>
            </a:solidFill>
            <a:ln cap="flat" cmpd="sng" w="9525">
              <a:solidFill>
                <a:srgbClr val="D9D9D9"/>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2"/>
            <p:cNvSpPr txBox="1"/>
            <p:nvPr/>
          </p:nvSpPr>
          <p:spPr>
            <a:xfrm>
              <a:off x="7178040" y="11063200"/>
              <a:ext cx="16839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US" sz="1000">
                  <a:latin typeface="Helvetica Neue"/>
                  <a:ea typeface="Helvetica Neue"/>
                  <a:cs typeface="Helvetica Neue"/>
                  <a:sym typeface="Helvetica Neue"/>
                </a:rPr>
                <a:t>Store Visit Report</a:t>
              </a:r>
              <a:endParaRPr b="1" i="0" sz="1000" u="none" cap="none" strike="noStrike">
                <a:solidFill>
                  <a:srgbClr val="000000"/>
                </a:solidFill>
                <a:latin typeface="Helvetica Neue"/>
                <a:ea typeface="Helvetica Neue"/>
                <a:cs typeface="Helvetica Neue"/>
                <a:sym typeface="Helvetica Neue"/>
              </a:endParaRPr>
            </a:p>
          </p:txBody>
        </p:sp>
        <p:sp>
          <p:nvSpPr>
            <p:cNvPr id="178" name="Google Shape;178;p2"/>
            <p:cNvSpPr txBox="1"/>
            <p:nvPr/>
          </p:nvSpPr>
          <p:spPr>
            <a:xfrm>
              <a:off x="7178040" y="11410825"/>
              <a:ext cx="16839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rPr b="0" i="0" lang="en-US" sz="800" u="none" cap="none" strike="noStrike">
                  <a:solidFill>
                    <a:srgbClr val="666666"/>
                  </a:solidFill>
                  <a:latin typeface="Helvetica Neue"/>
                  <a:ea typeface="Helvetica Neue"/>
                  <a:cs typeface="Helvetica Neue"/>
                  <a:sym typeface="Helvetica Neue"/>
                </a:rPr>
                <a:t>Build strong control with credible evidence based audits</a:t>
              </a:r>
              <a:endParaRPr b="0" i="0" sz="800" u="none" cap="none" strike="noStrike">
                <a:solidFill>
                  <a:srgbClr val="666666"/>
                </a:solidFill>
                <a:latin typeface="Helvetica Neue"/>
                <a:ea typeface="Helvetica Neue"/>
                <a:cs typeface="Helvetica Neue"/>
                <a:sym typeface="Helvetica Neue"/>
              </a:endParaRPr>
            </a:p>
          </p:txBody>
        </p:sp>
        <p:sp>
          <p:nvSpPr>
            <p:cNvPr id="179" name="Google Shape;179;p2"/>
            <p:cNvSpPr txBox="1"/>
            <p:nvPr/>
          </p:nvSpPr>
          <p:spPr>
            <a:xfrm>
              <a:off x="8006025" y="11960075"/>
              <a:ext cx="779400" cy="307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rPr b="1" i="0" lang="en-US" sz="800" u="sng" cap="none" strike="noStrike">
                  <a:solidFill>
                    <a:schemeClr val="hlink"/>
                  </a:solidFill>
                  <a:latin typeface="Helvetica Neue"/>
                  <a:ea typeface="Helvetica Neue"/>
                  <a:cs typeface="Helvetica Neue"/>
                  <a:sym typeface="Helvetica Neue"/>
                  <a:hlinkClick r:id="rId7"/>
                </a:rPr>
                <a:t>Learn more</a:t>
              </a:r>
              <a:endParaRPr b="1" i="0" sz="800" u="none" cap="none" strike="noStrike">
                <a:solidFill>
                  <a:srgbClr val="000000"/>
                </a:solidFill>
                <a:latin typeface="Helvetica Neue"/>
                <a:ea typeface="Helvetica Neue"/>
                <a:cs typeface="Helvetica Neue"/>
                <a:sym typeface="Helvetica Neue"/>
              </a:endParaRPr>
            </a:p>
          </p:txBody>
        </p:sp>
        <p:pic>
          <p:nvPicPr>
            <p:cNvPr id="180" name="Google Shape;180;p2"/>
            <p:cNvPicPr preferRelativeResize="0"/>
            <p:nvPr/>
          </p:nvPicPr>
          <p:blipFill>
            <a:blip r:embed="rId8">
              <a:alphaModFix/>
            </a:blip>
            <a:stretch>
              <a:fillRect/>
            </a:stretch>
          </p:blipFill>
          <p:spPr>
            <a:xfrm>
              <a:off x="6427550" y="11063200"/>
              <a:ext cx="731520" cy="731520"/>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